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320" r:id="rId3"/>
    <p:sldId id="321" r:id="rId4"/>
    <p:sldId id="324" r:id="rId5"/>
    <p:sldId id="322" r:id="rId6"/>
    <p:sldId id="323" r:id="rId7"/>
    <p:sldId id="277" r:id="rId8"/>
    <p:sldId id="278" r:id="rId9"/>
    <p:sldId id="270" r:id="rId10"/>
    <p:sldId id="271" r:id="rId11"/>
    <p:sldId id="272" r:id="rId12"/>
    <p:sldId id="285" r:id="rId13"/>
    <p:sldId id="290" r:id="rId14"/>
    <p:sldId id="291" r:id="rId15"/>
    <p:sldId id="292" r:id="rId16"/>
    <p:sldId id="294" r:id="rId17"/>
    <p:sldId id="295" r:id="rId18"/>
    <p:sldId id="296" r:id="rId19"/>
    <p:sldId id="297" r:id="rId20"/>
    <p:sldId id="298" r:id="rId21"/>
    <p:sldId id="299" r:id="rId22"/>
    <p:sldId id="300" r:id="rId23"/>
    <p:sldId id="301" r:id="rId24"/>
    <p:sldId id="302" r:id="rId25"/>
    <p:sldId id="303" r:id="rId26"/>
    <p:sldId id="307" r:id="rId27"/>
    <p:sldId id="308" r:id="rId28"/>
    <p:sldId id="309" r:id="rId29"/>
    <p:sldId id="310" r:id="rId30"/>
    <p:sldId id="311" r:id="rId31"/>
    <p:sldId id="312" r:id="rId32"/>
    <p:sldId id="325" r:id="rId33"/>
    <p:sldId id="319" r:id="rId34"/>
  </p:sldIdLst>
  <p:sldSz cx="9144000" cy="6858000" type="screen4x3"/>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unn, Felicity (RTHQ)" initials="DF(" lastIdx="3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a:srgbClr val="646464"/>
    <a:srgbClr val="B9B9B9"/>
    <a:srgbClr val="CECE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94" autoAdjust="0"/>
    <p:restoredTop sz="98757" autoAdjust="0"/>
  </p:normalViewPr>
  <p:slideViewPr>
    <p:cSldViewPr snapToGrid="0" showGuides="1">
      <p:cViewPr varScale="1">
        <p:scale>
          <a:sx n="110" d="100"/>
          <a:sy n="110" d="100"/>
        </p:scale>
        <p:origin x="1692" y="108"/>
      </p:cViewPr>
      <p:guideLst>
        <p:guide orient="horz" pos="2160"/>
        <p:guide pos="2880"/>
      </p:guideLst>
    </p:cSldViewPr>
  </p:slideViewPr>
  <p:notesTextViewPr>
    <p:cViewPr>
      <p:scale>
        <a:sx n="1" d="1"/>
        <a:sy n="1" d="1"/>
      </p:scale>
      <p:origin x="0" y="0"/>
    </p:cViewPr>
  </p:notesTextViewPr>
  <p:notesViewPr>
    <p:cSldViewPr snapToGrid="0" showGuides="1">
      <p:cViewPr varScale="1">
        <p:scale>
          <a:sx n="95" d="100"/>
          <a:sy n="95" d="100"/>
        </p:scale>
        <p:origin x="272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C5F4FF-E331-453A-B518-984AF18B927A}" type="datetimeFigureOut">
              <a:rPr lang="en-GB" smtClean="0"/>
              <a:t>25/04/2018</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EB55BE-2D77-4356-B008-1E486DBE53F4}" type="slidenum">
              <a:rPr lang="en-GB" smtClean="0"/>
              <a:t>‹#›</a:t>
            </a:fld>
            <a:endParaRPr lang="en-GB"/>
          </a:p>
        </p:txBody>
      </p:sp>
    </p:spTree>
    <p:extLst>
      <p:ext uri="{BB962C8B-B14F-4D97-AF65-F5344CB8AC3E}">
        <p14:creationId xmlns:p14="http://schemas.microsoft.com/office/powerpoint/2010/main" val="2863525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5A5433-F670-45B7-9ED5-673F7131316D}" type="datetimeFigureOut">
              <a:rPr lang="en-GB" smtClean="0"/>
              <a:t>25/04/2018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DB267B-297A-43F5-AD02-BABEEA252D87}" type="slidenum">
              <a:rPr lang="en-GB" smtClean="0"/>
              <a:t>‹#›</a:t>
            </a:fld>
            <a:endParaRPr lang="en-GB"/>
          </a:p>
        </p:txBody>
      </p:sp>
    </p:spTree>
    <p:extLst>
      <p:ext uri="{BB962C8B-B14F-4D97-AF65-F5344CB8AC3E}">
        <p14:creationId xmlns:p14="http://schemas.microsoft.com/office/powerpoint/2010/main" val="947977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7676F03-8F16-4DAB-AB29-9693DF002B4D}"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
        <p:nvSpPr>
          <p:cNvPr id="173059" name="Rectangle 2"/>
          <p:cNvSpPr>
            <a:spLocks noGrp="1" noRot="1" noChangeAspect="1" noChangeArrowheads="1" noTextEdit="1"/>
          </p:cNvSpPr>
          <p:nvPr>
            <p:ph type="sldImg"/>
          </p:nvPr>
        </p:nvSpPr>
        <p:spPr bwMode="auto">
          <a:xfrm>
            <a:off x="1139825" y="681038"/>
            <a:ext cx="4578350" cy="3433762"/>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overhead illustrates some of the environmental factors that must be considered.</a:t>
            </a:r>
          </a:p>
          <a:p>
            <a:endParaRPr lang="en-US" altLang="en-US"/>
          </a:p>
        </p:txBody>
      </p:sp>
    </p:spTree>
    <p:extLst>
      <p:ext uri="{BB962C8B-B14F-4D97-AF65-F5344CB8AC3E}">
        <p14:creationId xmlns:p14="http://schemas.microsoft.com/office/powerpoint/2010/main" val="783388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p>
            <a:pPr>
              <a:defRPr/>
            </a:pPr>
            <a:fld id="{9694C349-7989-438C-8BCC-7548D0D586F7}" type="slidenum">
              <a:rPr lang="en-AU"/>
              <a:pPr>
                <a:defRPr/>
              </a:pPr>
              <a:t>19</a:t>
            </a:fld>
            <a:endParaRPr lang="en-AU"/>
          </a:p>
        </p:txBody>
      </p:sp>
      <p:sp>
        <p:nvSpPr>
          <p:cNvPr id="229379" name="Rectangle 2"/>
          <p:cNvSpPr>
            <a:spLocks noGrp="1" noRot="1" noChangeAspect="1" noChangeArrowheads="1" noTextEdit="1"/>
          </p:cNvSpPr>
          <p:nvPr>
            <p:ph type="sldImg"/>
          </p:nvPr>
        </p:nvSpPr>
        <p:spPr bwMode="auto">
          <a:xfrm>
            <a:off x="1141413" y="682625"/>
            <a:ext cx="4575175" cy="3432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80" name="Rectangle 3"/>
          <p:cNvSpPr>
            <a:spLocks noGrp="1" noChangeArrowheads="1"/>
          </p:cNvSpPr>
          <p:nvPr>
            <p:ph type="body" idx="1"/>
          </p:nvPr>
        </p:nvSpPr>
        <p:spPr bwMode="auto">
          <a:xfrm>
            <a:off x="912814" y="4349750"/>
            <a:ext cx="5030787" cy="4652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This is graphically illustrated on this diagram where the core temperature climbs uninterrupted to 39.3 C for the </a:t>
            </a:r>
            <a:r>
              <a:rPr lang="en-US" altLang="en-US" dirty="0" err="1"/>
              <a:t>acclimatised</a:t>
            </a:r>
            <a:r>
              <a:rPr lang="en-US" altLang="en-US" dirty="0"/>
              <a:t> worker. This is obviously unacceptable as it will place the individual at a serious risk.</a:t>
            </a:r>
            <a:endParaRPr lang="en-AU" altLang="en-US" dirty="0"/>
          </a:p>
        </p:txBody>
      </p:sp>
    </p:spTree>
    <p:extLst>
      <p:ext uri="{BB962C8B-B14F-4D97-AF65-F5344CB8AC3E}">
        <p14:creationId xmlns:p14="http://schemas.microsoft.com/office/powerpoint/2010/main" val="950046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D3D98471-90D5-4B50-A623-6736514FB6A6}" type="slidenum">
              <a:rPr lang="en-AU"/>
              <a:pPr>
                <a:defRPr/>
              </a:pPr>
              <a:t>22</a:t>
            </a:fld>
            <a:endParaRPr lang="en-AU"/>
          </a:p>
        </p:txBody>
      </p:sp>
      <p:sp>
        <p:nvSpPr>
          <p:cNvPr id="230403" name="Rectangle 2"/>
          <p:cNvSpPr>
            <a:spLocks noGrp="1" noRot="1" noChangeAspect="1" noChangeArrowheads="1" noTextEdit="1"/>
          </p:cNvSpPr>
          <p:nvPr>
            <p:ph type="sldImg"/>
          </p:nvPr>
        </p:nvSpPr>
        <p:spPr bwMode="auto">
          <a:xfrm>
            <a:off x="1141413" y="682625"/>
            <a:ext cx="4575175" cy="3432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4" name="Rectangle 3"/>
          <p:cNvSpPr>
            <a:spLocks noGrp="1" noChangeArrowheads="1"/>
          </p:cNvSpPr>
          <p:nvPr>
            <p:ph type="body" idx="1"/>
          </p:nvPr>
        </p:nvSpPr>
        <p:spPr bwMode="auto">
          <a:xfrm>
            <a:off x="912814" y="4349750"/>
            <a:ext cx="5030787" cy="4652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Assume that it has been decided that a 30 minute rest break in an air conditioned room is taken. How does this affect the recovery pattern? </a:t>
            </a:r>
            <a:endParaRPr lang="en-AU" altLang="en-US"/>
          </a:p>
        </p:txBody>
      </p:sp>
    </p:spTree>
    <p:extLst>
      <p:ext uri="{BB962C8B-B14F-4D97-AF65-F5344CB8AC3E}">
        <p14:creationId xmlns:p14="http://schemas.microsoft.com/office/powerpoint/2010/main" val="995649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B669F0FC-C681-4485-B349-2CE5431DA516}" type="slidenum">
              <a:rPr lang="en-AU"/>
              <a:pPr>
                <a:defRPr/>
              </a:pPr>
              <a:t>23</a:t>
            </a:fld>
            <a:endParaRPr lang="en-AU"/>
          </a:p>
        </p:txBody>
      </p:sp>
      <p:sp>
        <p:nvSpPr>
          <p:cNvPr id="231427" name="Rectangle 2"/>
          <p:cNvSpPr>
            <a:spLocks noGrp="1" noRot="1" noChangeAspect="1" noChangeArrowheads="1" noTextEdit="1"/>
          </p:cNvSpPr>
          <p:nvPr>
            <p:ph type="sldImg"/>
          </p:nvPr>
        </p:nvSpPr>
        <p:spPr bwMode="auto">
          <a:xfrm>
            <a:off x="1141413" y="682625"/>
            <a:ext cx="4575175" cy="3432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8" name="Rectangle 3"/>
          <p:cNvSpPr>
            <a:spLocks noGrp="1" noChangeArrowheads="1"/>
          </p:cNvSpPr>
          <p:nvPr>
            <p:ph type="body" idx="1"/>
          </p:nvPr>
        </p:nvSpPr>
        <p:spPr bwMode="auto">
          <a:xfrm>
            <a:off x="912814" y="4349750"/>
            <a:ext cx="5030787" cy="4652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The diagram above does show a marked reduction in the core temperature but even after 30 minutes rest in the air-conditioned room the core temperature climbs quickly back up to above the WHO 38</a:t>
            </a:r>
            <a:r>
              <a:rPr lang="en-US" altLang="en-US">
                <a:cs typeface="Times New Roman" pitchFamily="18" charset="0"/>
              </a:rPr>
              <a:t>º</a:t>
            </a:r>
            <a:r>
              <a:rPr lang="en-US" altLang="en-US"/>
              <a:t>C. </a:t>
            </a:r>
          </a:p>
          <a:p>
            <a:pPr eaLnBrk="1" hangingPunct="1"/>
            <a:r>
              <a:rPr lang="en-US" altLang="en-US"/>
              <a:t>So what should be done? </a:t>
            </a:r>
          </a:p>
          <a:p>
            <a:pPr eaLnBrk="1" hangingPunct="1"/>
            <a:r>
              <a:rPr lang="en-US" altLang="en-US"/>
              <a:t>The rest break should be taken earlier at approximately 45 minutes into the work cycle and could be reduced to 15 minutes.</a:t>
            </a:r>
            <a:endParaRPr lang="en-AU" altLang="en-US"/>
          </a:p>
        </p:txBody>
      </p:sp>
    </p:spTree>
    <p:extLst>
      <p:ext uri="{BB962C8B-B14F-4D97-AF65-F5344CB8AC3E}">
        <p14:creationId xmlns:p14="http://schemas.microsoft.com/office/powerpoint/2010/main" val="430257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211D3BF8-4F88-492A-8BD7-D6F843C89459}" type="slidenum">
              <a:rPr lang="en-AU"/>
              <a:pPr>
                <a:defRPr/>
              </a:pPr>
              <a:t>24</a:t>
            </a:fld>
            <a:endParaRPr lang="en-AU"/>
          </a:p>
        </p:txBody>
      </p:sp>
      <p:sp>
        <p:nvSpPr>
          <p:cNvPr id="232451" name="Rectangle 2"/>
          <p:cNvSpPr>
            <a:spLocks noGrp="1" noRot="1" noChangeAspect="1" noChangeArrowheads="1" noTextEdit="1"/>
          </p:cNvSpPr>
          <p:nvPr>
            <p:ph type="sldImg"/>
          </p:nvPr>
        </p:nvSpPr>
        <p:spPr bwMode="auto">
          <a:xfrm>
            <a:off x="1141413" y="682625"/>
            <a:ext cx="4575175" cy="3432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2" name="Rectangle 3"/>
          <p:cNvSpPr>
            <a:spLocks noGrp="1" noChangeArrowheads="1"/>
          </p:cNvSpPr>
          <p:nvPr>
            <p:ph type="body" idx="1"/>
          </p:nvPr>
        </p:nvSpPr>
        <p:spPr bwMode="auto">
          <a:xfrm>
            <a:off x="912814" y="4349750"/>
            <a:ext cx="5030787" cy="4652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As we can see in this diagram, it has effectively reduced the strain on the employee. Caution should be exercised however as at this point they have not recovered to their baseline level and  if the individual returns to the same work environment  there is a potential that they may exceed the limits.  </a:t>
            </a:r>
            <a:endParaRPr lang="en-AU" altLang="en-US"/>
          </a:p>
        </p:txBody>
      </p:sp>
    </p:spTree>
    <p:extLst>
      <p:ext uri="{BB962C8B-B14F-4D97-AF65-F5344CB8AC3E}">
        <p14:creationId xmlns:p14="http://schemas.microsoft.com/office/powerpoint/2010/main" val="2001469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p>
        </p:txBody>
      </p:sp>
      <p:sp>
        <p:nvSpPr>
          <p:cNvPr id="4" name="Slide Number Placeholder 3"/>
          <p:cNvSpPr>
            <a:spLocks noGrp="1"/>
          </p:cNvSpPr>
          <p:nvPr>
            <p:ph type="sldNum" sz="quarter" idx="5"/>
          </p:nvPr>
        </p:nvSpPr>
        <p:spPr/>
        <p:txBody>
          <a:bodyPr/>
          <a:lstStyle/>
          <a:p>
            <a:pPr>
              <a:defRPr/>
            </a:pPr>
            <a:fld id="{6C917D5A-5BFC-4C2A-917A-56F7862882BC}" type="slidenum">
              <a:rPr lang="en-AU" smtClean="0"/>
              <a:pPr>
                <a:defRPr/>
              </a:pPr>
              <a:t>25</a:t>
            </a:fld>
            <a:endParaRPr lang="en-AU"/>
          </a:p>
        </p:txBody>
      </p:sp>
    </p:spTree>
    <p:extLst>
      <p:ext uri="{BB962C8B-B14F-4D97-AF65-F5344CB8AC3E}">
        <p14:creationId xmlns:p14="http://schemas.microsoft.com/office/powerpoint/2010/main" val="3430146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0DFE69-52EB-4142-8C3D-EF4FF9AA2369}" type="slidenum">
              <a:rPr lang="en-US" smtClean="0"/>
              <a:pPr fontAlgn="base">
                <a:spcBef>
                  <a:spcPct val="0"/>
                </a:spcBef>
                <a:spcAft>
                  <a:spcPct val="0"/>
                </a:spcAft>
                <a:defRPr/>
              </a:pPr>
              <a:t>26</a:t>
            </a:fld>
            <a:endParaRPr lang="en-US"/>
          </a:p>
        </p:txBody>
      </p:sp>
      <p:sp>
        <p:nvSpPr>
          <p:cNvPr id="2447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dirty="0">
              <a:cs typeface="Times New Roman" pitchFamily="18" charset="0"/>
            </a:endParaRPr>
          </a:p>
        </p:txBody>
      </p:sp>
    </p:spTree>
    <p:extLst>
      <p:ext uri="{BB962C8B-B14F-4D97-AF65-F5344CB8AC3E}">
        <p14:creationId xmlns:p14="http://schemas.microsoft.com/office/powerpoint/2010/main" val="2592248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42B136-BDC9-42B5-86C7-6926F0B23377}"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
        <p:nvSpPr>
          <p:cNvPr id="174083" name="Rectangle 2"/>
          <p:cNvSpPr>
            <a:spLocks noGrp="1" noRot="1" noChangeAspect="1" noChangeArrowheads="1" noTextEdit="1"/>
          </p:cNvSpPr>
          <p:nvPr>
            <p:ph type="sldImg"/>
          </p:nvPr>
        </p:nvSpPr>
        <p:spPr bwMode="auto">
          <a:xfrm>
            <a:off x="1139825" y="681038"/>
            <a:ext cx="4578350" cy="3433762"/>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And here are some of the personal factors that effect how a person will cope with the heat.</a:t>
            </a:r>
          </a:p>
          <a:p>
            <a:r>
              <a:rPr lang="en-US" altLang="en-US"/>
              <a:t>Age</a:t>
            </a:r>
          </a:p>
          <a:p>
            <a:r>
              <a:rPr lang="en-US" altLang="en-US"/>
              <a:t>Generally the very old and the very young are more prone to heat illness</a:t>
            </a:r>
          </a:p>
          <a:p>
            <a:r>
              <a:rPr lang="en-US" altLang="en-US"/>
              <a:t>General Health</a:t>
            </a:r>
          </a:p>
          <a:p>
            <a:r>
              <a:rPr lang="en-US" altLang="en-US"/>
              <a:t>Personnel suffering from colds or viruses or who are dehydrated due to illnesses are more likely to suffer from exposure to hot environments</a:t>
            </a:r>
          </a:p>
          <a:p>
            <a:r>
              <a:rPr lang="en-US" altLang="en-US"/>
              <a:t>Weight and Physical Fitness</a:t>
            </a:r>
          </a:p>
          <a:p>
            <a:r>
              <a:rPr lang="en-US" altLang="en-US"/>
              <a:t>A person is more prone to the affects of heat strain if they are overweight and generally unfit.</a:t>
            </a:r>
          </a:p>
          <a:p>
            <a:r>
              <a:rPr lang="en-US" altLang="en-US"/>
              <a:t>Hydration State</a:t>
            </a:r>
          </a:p>
          <a:p>
            <a:r>
              <a:rPr lang="en-US" altLang="en-US"/>
              <a:t>If you are already dehydrated before you start your health will decline rapidly.</a:t>
            </a:r>
          </a:p>
          <a:p>
            <a:r>
              <a:rPr lang="en-US" altLang="en-US"/>
              <a:t>Acclimatisation</a:t>
            </a:r>
          </a:p>
          <a:p>
            <a:r>
              <a:rPr lang="en-US" altLang="en-US"/>
              <a:t>The bodies acclimatisation to the climate is also very important and shall be dealt with more fully later in this session</a:t>
            </a:r>
          </a:p>
          <a:p>
            <a:r>
              <a:rPr lang="en-US" altLang="en-US"/>
              <a:t>Drugs</a:t>
            </a:r>
          </a:p>
          <a:p>
            <a:r>
              <a:rPr lang="en-US" altLang="en-US"/>
              <a:t>Many drugs will affect how the body copes with heat. Ie. Diuretics effect fluid loss: antidepressants in high doses can bring on hyperthermia as can cocaine; cannibis increases the risk in hot environments; amphetamines can result in vaso-constriction.</a:t>
            </a:r>
          </a:p>
          <a:p>
            <a:endParaRPr lang="en-US" altLang="en-US"/>
          </a:p>
        </p:txBody>
      </p:sp>
    </p:spTree>
    <p:extLst>
      <p:ext uri="{BB962C8B-B14F-4D97-AF65-F5344CB8AC3E}">
        <p14:creationId xmlns:p14="http://schemas.microsoft.com/office/powerpoint/2010/main" val="157635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4098597-0FC6-48DB-A236-75D2F9AC52F1}" type="slidenum">
              <a:rPr lang="en-US" smtClean="0"/>
              <a:t>7</a:t>
            </a:fld>
            <a:endParaRPr lang="en-US"/>
          </a:p>
        </p:txBody>
      </p:sp>
    </p:spTree>
    <p:extLst>
      <p:ext uri="{BB962C8B-B14F-4D97-AF65-F5344CB8AC3E}">
        <p14:creationId xmlns:p14="http://schemas.microsoft.com/office/powerpoint/2010/main" val="1635076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0655801-5F4E-418A-845B-4E7B65C99518}" type="slidenum">
              <a:rPr lang="en-US" altLang="en-US">
                <a:latin typeface="Arial" panose="020B0604020202020204" pitchFamily="34" charset="0"/>
              </a:rPr>
              <a:pPr eaLnBrk="1" hangingPunct="1">
                <a:spcBef>
                  <a:spcPct val="0"/>
                </a:spcBef>
              </a:pPr>
              <a:t>9</a:t>
            </a:fld>
            <a:endParaRPr lang="en-US" altLang="en-US">
              <a:latin typeface="Arial" panose="020B0604020202020204" pitchFamily="34" charset="0"/>
            </a:endParaRPr>
          </a:p>
        </p:txBody>
      </p:sp>
      <p:sp>
        <p:nvSpPr>
          <p:cNvPr id="200707" name="Rectangle 2"/>
          <p:cNvSpPr>
            <a:spLocks noGrp="1" noRot="1" noChangeAspect="1" noChangeArrowheads="1" noTextEdit="1"/>
          </p:cNvSpPr>
          <p:nvPr>
            <p:ph type="sldImg"/>
          </p:nvPr>
        </p:nvSpPr>
        <p:spPr bwMode="auto">
          <a:xfrm>
            <a:off x="1371600" y="1141413"/>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n-AU" altLang="en-US">
                <a:cs typeface="Times New Roman" panose="02020603050405020304" pitchFamily="18" charset="0"/>
              </a:rPr>
              <a:t>The Stage 2 assessment necessitates additional ‘specialist’ monitoring to ensure that the additional basic thermal parameters are measured, that is dry bulb, wet bulb, globe temperature, air velocity, humidity, metabolic load and clothing.  This information is then utilised in a more comprehensive rational heat stress index, such as the ISO 7933 </a:t>
            </a:r>
            <a:r>
              <a:rPr lang="en-US" altLang="en-US">
                <a:cs typeface="Times New Roman" panose="02020603050405020304" pitchFamily="18" charset="0"/>
              </a:rPr>
              <a:t>Predicted Heat Strain</a:t>
            </a:r>
            <a:r>
              <a:rPr lang="en-AU" altLang="en-US">
                <a:cs typeface="Times New Roman" panose="02020603050405020304" pitchFamily="18" charset="0"/>
              </a:rPr>
              <a:t> or equivalent (eg. </a:t>
            </a:r>
            <a:r>
              <a:rPr lang="en-US" altLang="en-US">
                <a:cs typeface="Times New Roman" panose="02020603050405020304" pitchFamily="18" charset="0"/>
              </a:rPr>
              <a:t>TWL</a:t>
            </a:r>
            <a:r>
              <a:rPr lang="en-AU" altLang="en-US">
                <a:cs typeface="Times New Roman" panose="02020603050405020304" pitchFamily="18" charset="0"/>
              </a:rPr>
              <a:t>).  While such indices are complex and involve upwards of 30 formulae to arrive at the final result, there are computer programs readily available to perform the calculations.  One such program has been developed by Professor Jacques Malchaire (http://www.deparisnet.be/chaleur/Chaleur.htm#anglais) and Rio Tinto.</a:t>
            </a:r>
          </a:p>
          <a:p>
            <a:pPr algn="just"/>
            <a:r>
              <a:rPr lang="en-AU" altLang="en-US">
                <a:cs typeface="Times New Roman" panose="02020603050405020304" pitchFamily="18" charset="0"/>
              </a:rPr>
              <a:t> </a:t>
            </a:r>
          </a:p>
          <a:p>
            <a:r>
              <a:rPr lang="en-AU" altLang="en-US">
                <a:cs typeface="Times New Roman" panose="02020603050405020304" pitchFamily="18" charset="0"/>
              </a:rPr>
              <a:t>Also available for use at this stage is a heat stress risk assessment checklist (see Documentation appendix), which identifies additional hazards that should also be considered at this point.</a:t>
            </a:r>
            <a:r>
              <a:rPr lang="en-AU" altLang="en-US"/>
              <a:t> </a:t>
            </a:r>
            <a:endParaRPr lang="en-US" altLang="en-US"/>
          </a:p>
          <a:p>
            <a:endParaRPr lang="en-US" altLang="en-US"/>
          </a:p>
          <a:p>
            <a:r>
              <a:rPr lang="en-US" altLang="en-US"/>
              <a:t>Have a copy of the Risk Assessment Checklist as an OH available.</a:t>
            </a:r>
            <a:endParaRPr lang="en-AU" altLang="en-US"/>
          </a:p>
        </p:txBody>
      </p:sp>
    </p:spTree>
    <p:extLst>
      <p:ext uri="{BB962C8B-B14F-4D97-AF65-F5344CB8AC3E}">
        <p14:creationId xmlns:p14="http://schemas.microsoft.com/office/powerpoint/2010/main" val="1176803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4098597-0FC6-48DB-A236-75D2F9AC52F1}" type="slidenum">
              <a:rPr lang="en-US" smtClean="0"/>
              <a:t>10</a:t>
            </a:fld>
            <a:endParaRPr lang="en-US"/>
          </a:p>
        </p:txBody>
      </p:sp>
    </p:spTree>
    <p:extLst>
      <p:ext uri="{BB962C8B-B14F-4D97-AF65-F5344CB8AC3E}">
        <p14:creationId xmlns:p14="http://schemas.microsoft.com/office/powerpoint/2010/main" val="1002210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098597-0FC6-48DB-A236-75D2F9AC52F1}" type="slidenum">
              <a:rPr lang="en-US" smtClean="0"/>
              <a:t>11</a:t>
            </a:fld>
            <a:endParaRPr lang="en-US"/>
          </a:p>
        </p:txBody>
      </p:sp>
    </p:spTree>
    <p:extLst>
      <p:ext uri="{BB962C8B-B14F-4D97-AF65-F5344CB8AC3E}">
        <p14:creationId xmlns:p14="http://schemas.microsoft.com/office/powerpoint/2010/main" val="1075457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AFCBD97A-171A-4813-8753-818C9292FD92}" type="slidenum">
              <a:rPr lang="en-AU"/>
              <a:pPr>
                <a:defRPr/>
              </a:pPr>
              <a:t>12</a:t>
            </a:fld>
            <a:endParaRPr lang="en-AU"/>
          </a:p>
        </p:txBody>
      </p:sp>
      <p:sp>
        <p:nvSpPr>
          <p:cNvPr id="227331" name="Rectangle 2"/>
          <p:cNvSpPr>
            <a:spLocks noGrp="1" noRot="1" noChangeAspect="1" noChangeArrowheads="1" noTextEdit="1"/>
          </p:cNvSpPr>
          <p:nvPr>
            <p:ph type="sldImg"/>
          </p:nvPr>
        </p:nvSpPr>
        <p:spPr bwMode="auto">
          <a:xfrm>
            <a:off x="1141413" y="682625"/>
            <a:ext cx="4575175" cy="3432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2" name="Rectangle 3"/>
          <p:cNvSpPr>
            <a:spLocks noGrp="1" noChangeArrowheads="1"/>
          </p:cNvSpPr>
          <p:nvPr>
            <p:ph type="body" idx="1"/>
          </p:nvPr>
        </p:nvSpPr>
        <p:spPr bwMode="auto">
          <a:xfrm>
            <a:off x="912814" y="4349750"/>
            <a:ext cx="5030787" cy="4652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AU" altLang="en-US">
                <a:cs typeface="Times New Roman" pitchFamily="18" charset="0"/>
              </a:rPr>
              <a:t>Scenario 2</a:t>
            </a:r>
          </a:p>
          <a:p>
            <a:pPr eaLnBrk="1" hangingPunct="1"/>
            <a:r>
              <a:rPr lang="en-AU" altLang="en-US">
                <a:cs typeface="Times New Roman" pitchFamily="18" charset="0"/>
              </a:rPr>
              <a:t>It is obvious that the work environment in this situation is quite hostile as employees are quite distressed.</a:t>
            </a:r>
          </a:p>
          <a:p>
            <a:pPr eaLnBrk="1" hangingPunct="1"/>
            <a:r>
              <a:rPr lang="en-AU" altLang="en-US">
                <a:cs typeface="Times New Roman" pitchFamily="18" charset="0"/>
              </a:rPr>
              <a:t>In such a situation it is not necessary to go through the process of utilising the basic thermal risk assessment as it is obvious there is a problem. </a:t>
            </a:r>
          </a:p>
        </p:txBody>
      </p:sp>
    </p:spTree>
    <p:extLst>
      <p:ext uri="{BB962C8B-B14F-4D97-AF65-F5344CB8AC3E}">
        <p14:creationId xmlns:p14="http://schemas.microsoft.com/office/powerpoint/2010/main" val="3887428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AFCBD97A-171A-4813-8753-818C9292FD92}" type="slidenum">
              <a:rPr lang="en-AU"/>
              <a:pPr>
                <a:defRPr/>
              </a:pPr>
              <a:t>16</a:t>
            </a:fld>
            <a:endParaRPr lang="en-AU"/>
          </a:p>
        </p:txBody>
      </p:sp>
      <p:sp>
        <p:nvSpPr>
          <p:cNvPr id="227331" name="Rectangle 2"/>
          <p:cNvSpPr>
            <a:spLocks noGrp="1" noRot="1" noChangeAspect="1" noChangeArrowheads="1" noTextEdit="1"/>
          </p:cNvSpPr>
          <p:nvPr>
            <p:ph type="sldImg"/>
          </p:nvPr>
        </p:nvSpPr>
        <p:spPr bwMode="auto">
          <a:xfrm>
            <a:off x="1141413" y="682625"/>
            <a:ext cx="4575175" cy="3432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2" name="Rectangle 3"/>
          <p:cNvSpPr>
            <a:spLocks noGrp="1" noChangeArrowheads="1"/>
          </p:cNvSpPr>
          <p:nvPr>
            <p:ph type="body" idx="1"/>
          </p:nvPr>
        </p:nvSpPr>
        <p:spPr bwMode="auto">
          <a:xfrm>
            <a:off x="912814" y="4349750"/>
            <a:ext cx="5030787" cy="4652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AU" altLang="en-US">
                <a:cs typeface="Times New Roman" pitchFamily="18" charset="0"/>
              </a:rPr>
              <a:t>Scenario 2</a:t>
            </a:r>
          </a:p>
          <a:p>
            <a:pPr eaLnBrk="1" hangingPunct="1"/>
            <a:r>
              <a:rPr lang="en-AU" altLang="en-US">
                <a:cs typeface="Times New Roman" pitchFamily="18" charset="0"/>
              </a:rPr>
              <a:t>It is obvious that the work environment in this situation is quite hostile as employees are quite distressed.</a:t>
            </a:r>
          </a:p>
          <a:p>
            <a:pPr eaLnBrk="1" hangingPunct="1"/>
            <a:r>
              <a:rPr lang="en-AU" altLang="en-US">
                <a:cs typeface="Times New Roman" pitchFamily="18" charset="0"/>
              </a:rPr>
              <a:t>In such a situation it is not necessary to go through the process of utilising the basic thermal risk assessment as it is obvious there is a problem. </a:t>
            </a:r>
          </a:p>
        </p:txBody>
      </p:sp>
    </p:spTree>
    <p:extLst>
      <p:ext uri="{BB962C8B-B14F-4D97-AF65-F5344CB8AC3E}">
        <p14:creationId xmlns:p14="http://schemas.microsoft.com/office/powerpoint/2010/main" val="4159304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a:defRPr/>
            </a:pPr>
            <a:fld id="{363115DE-3611-4E19-87CC-E1B3F067B7AF}" type="slidenum">
              <a:rPr lang="en-AU"/>
              <a:pPr>
                <a:defRPr/>
              </a:pPr>
              <a:t>18</a:t>
            </a:fld>
            <a:endParaRPr lang="en-AU"/>
          </a:p>
        </p:txBody>
      </p:sp>
      <p:sp>
        <p:nvSpPr>
          <p:cNvPr id="228355" name="Rectangle 2"/>
          <p:cNvSpPr>
            <a:spLocks noGrp="1" noRot="1" noChangeAspect="1" noChangeArrowheads="1" noTextEdit="1"/>
          </p:cNvSpPr>
          <p:nvPr>
            <p:ph type="sldImg"/>
          </p:nvPr>
        </p:nvSpPr>
        <p:spPr bwMode="auto">
          <a:xfrm>
            <a:off x="1141413" y="682625"/>
            <a:ext cx="4575175" cy="3432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6" name="Rectangle 3"/>
          <p:cNvSpPr>
            <a:spLocks noGrp="1" noChangeArrowheads="1"/>
          </p:cNvSpPr>
          <p:nvPr>
            <p:ph type="body" idx="1"/>
          </p:nvPr>
        </p:nvSpPr>
        <p:spPr bwMode="auto">
          <a:xfrm>
            <a:off x="912814" y="4349750"/>
            <a:ext cx="5030787" cy="4652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AU" altLang="en-US" dirty="0"/>
          </a:p>
        </p:txBody>
      </p:sp>
    </p:spTree>
    <p:extLst>
      <p:ext uri="{BB962C8B-B14F-4D97-AF65-F5344CB8AC3E}">
        <p14:creationId xmlns:p14="http://schemas.microsoft.com/office/powerpoint/2010/main" val="38124000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2.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251223" y="756746"/>
            <a:ext cx="3950494" cy="32024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n-lt"/>
            </a:endParaRPr>
          </a:p>
        </p:txBody>
      </p:sp>
      <p:sp>
        <p:nvSpPr>
          <p:cNvPr id="3" name="Subtitle 2"/>
          <p:cNvSpPr>
            <a:spLocks noGrp="1"/>
          </p:cNvSpPr>
          <p:nvPr>
            <p:ph type="subTitle" idx="1"/>
          </p:nvPr>
        </p:nvSpPr>
        <p:spPr>
          <a:xfrm>
            <a:off x="461688" y="2940183"/>
            <a:ext cx="3558778" cy="461665"/>
          </a:xfrm>
        </p:spPr>
        <p:txBody>
          <a:bodyPr anchor="ctr"/>
          <a:lstStyle>
            <a:lvl1pPr marL="0" indent="0" algn="l">
              <a:buNone/>
              <a:defRPr sz="1800" b="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16" name="Title 1"/>
          <p:cNvSpPr>
            <a:spLocks noGrp="1"/>
          </p:cNvSpPr>
          <p:nvPr>
            <p:ph type="ctrTitle"/>
          </p:nvPr>
        </p:nvSpPr>
        <p:spPr>
          <a:xfrm>
            <a:off x="461688" y="1514748"/>
            <a:ext cx="3558778" cy="1323439"/>
          </a:xfrm>
        </p:spPr>
        <p:txBody>
          <a:bodyPr lIns="0" anchor="ctr">
            <a:normAutofit/>
          </a:bodyPr>
          <a:lstStyle>
            <a:lvl1pPr algn="l">
              <a:defRPr sz="3000">
                <a:solidFill>
                  <a:schemeClr val="bg1"/>
                </a:solidFill>
                <a:latin typeface="+mn-lt"/>
              </a:defRPr>
            </a:lvl1pPr>
          </a:lstStyle>
          <a:p>
            <a:r>
              <a:rPr lang="en-US" dirty="0"/>
              <a:t>Click to edit Master title style</a:t>
            </a:r>
            <a:endParaRPr lang="en-GB" dirty="0"/>
          </a:p>
        </p:txBody>
      </p:sp>
      <p:sp>
        <p:nvSpPr>
          <p:cNvPr id="19" name="Text Placeholder 18"/>
          <p:cNvSpPr>
            <a:spLocks noGrp="1"/>
          </p:cNvSpPr>
          <p:nvPr>
            <p:ph type="body" sz="quarter" idx="10" hasCustomPrompt="1"/>
          </p:nvPr>
        </p:nvSpPr>
        <p:spPr>
          <a:xfrm>
            <a:off x="461688" y="3416914"/>
            <a:ext cx="3558778" cy="369332"/>
          </a:xfrm>
        </p:spPr>
        <p:txBody>
          <a:bodyPr anchor="ctr">
            <a:normAutofit/>
          </a:bodyPr>
          <a:lstStyle>
            <a:lvl1pPr marL="0" indent="0">
              <a:buNone/>
              <a:defRPr sz="1400" b="0">
                <a:solidFill>
                  <a:schemeClr val="bg1"/>
                </a:solidFill>
                <a:latin typeface="+mn-lt"/>
              </a:defRPr>
            </a:lvl1pPr>
          </a:lstStyle>
          <a:p>
            <a:pPr lvl="0"/>
            <a:r>
              <a:rPr lang="en-US" dirty="0"/>
              <a:t>Click to edit speaker name</a:t>
            </a:r>
          </a:p>
        </p:txBody>
      </p:sp>
    </p:spTree>
    <p:custDataLst>
      <p:tags r:id="rId1"/>
    </p:custDataLst>
    <p:extLst>
      <p:ext uri="{BB962C8B-B14F-4D97-AF65-F5344CB8AC3E}">
        <p14:creationId xmlns:p14="http://schemas.microsoft.com/office/powerpoint/2010/main" val="38848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ng Title Slide Ruby">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251223" y="756746"/>
            <a:ext cx="5430160" cy="32024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n-lt"/>
            </a:endParaRPr>
          </a:p>
        </p:txBody>
      </p:sp>
      <p:sp>
        <p:nvSpPr>
          <p:cNvPr id="14" name="Subtitle 2"/>
          <p:cNvSpPr>
            <a:spLocks noGrp="1"/>
          </p:cNvSpPr>
          <p:nvPr>
            <p:ph type="subTitle" idx="1"/>
          </p:nvPr>
        </p:nvSpPr>
        <p:spPr>
          <a:xfrm>
            <a:off x="461688" y="2940183"/>
            <a:ext cx="5159183" cy="461665"/>
          </a:xfrm>
        </p:spPr>
        <p:txBody>
          <a:bodyPr anchor="ctr"/>
          <a:lstStyle>
            <a:lvl1pPr marL="0" indent="0" algn="l">
              <a:buNone/>
              <a:defRPr sz="1800" b="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17" name="Title 1"/>
          <p:cNvSpPr>
            <a:spLocks noGrp="1"/>
          </p:cNvSpPr>
          <p:nvPr>
            <p:ph type="ctrTitle"/>
          </p:nvPr>
        </p:nvSpPr>
        <p:spPr>
          <a:xfrm>
            <a:off x="461688" y="1514748"/>
            <a:ext cx="5159183" cy="1323439"/>
          </a:xfrm>
        </p:spPr>
        <p:txBody>
          <a:bodyPr lIns="0" anchor="ctr">
            <a:normAutofit/>
          </a:bodyPr>
          <a:lstStyle>
            <a:lvl1pPr algn="l">
              <a:defRPr sz="3000">
                <a:solidFill>
                  <a:schemeClr val="bg1"/>
                </a:solidFill>
                <a:latin typeface="+mn-lt"/>
              </a:defRPr>
            </a:lvl1pPr>
          </a:lstStyle>
          <a:p>
            <a:r>
              <a:rPr lang="en-US" dirty="0"/>
              <a:t>Click to edit Master title style</a:t>
            </a:r>
            <a:endParaRPr lang="en-GB" dirty="0"/>
          </a:p>
        </p:txBody>
      </p:sp>
      <p:sp>
        <p:nvSpPr>
          <p:cNvPr id="18" name="Text Placeholder 18"/>
          <p:cNvSpPr>
            <a:spLocks noGrp="1"/>
          </p:cNvSpPr>
          <p:nvPr>
            <p:ph type="body" sz="quarter" idx="10" hasCustomPrompt="1"/>
          </p:nvPr>
        </p:nvSpPr>
        <p:spPr>
          <a:xfrm>
            <a:off x="461688" y="3416914"/>
            <a:ext cx="5159183" cy="369332"/>
          </a:xfrm>
        </p:spPr>
        <p:txBody>
          <a:bodyPr anchor="ctr">
            <a:normAutofit/>
          </a:bodyPr>
          <a:lstStyle>
            <a:lvl1pPr marL="0" indent="0">
              <a:buNone/>
              <a:defRPr sz="1400" b="0">
                <a:solidFill>
                  <a:schemeClr val="bg1"/>
                </a:solidFill>
                <a:latin typeface="+mn-lt"/>
              </a:defRPr>
            </a:lvl1pPr>
          </a:lstStyle>
          <a:p>
            <a:pPr lvl="0"/>
            <a:r>
              <a:rPr lang="en-US" dirty="0"/>
              <a:t>Click to edit speaker name</a:t>
            </a:r>
          </a:p>
        </p:txBody>
      </p:sp>
      <p:pic>
        <p:nvPicPr>
          <p:cNvPr id="7" name="Picture 6">
            <a:extLst>
              <a:ext uri="{FF2B5EF4-FFF2-40B4-BE49-F238E27FC236}">
                <a16:creationId xmlns:a16="http://schemas.microsoft.com/office/drawing/2014/main" id="{ABE06FB6-D2B5-4ED0-9496-38518793C26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1223" y="756745"/>
            <a:ext cx="1930415" cy="705600"/>
          </a:xfrm>
          <a:prstGeom prst="rect">
            <a:avLst/>
          </a:prstGeom>
        </p:spPr>
      </p:pic>
    </p:spTree>
    <p:custDataLst>
      <p:tags r:id="rId1"/>
    </p:custDataLst>
    <p:extLst>
      <p:ext uri="{BB962C8B-B14F-4D97-AF65-F5344CB8AC3E}">
        <p14:creationId xmlns:p14="http://schemas.microsoft.com/office/powerpoint/2010/main" val="104345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Purpl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251223" y="756746"/>
            <a:ext cx="3950494" cy="32024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n-lt"/>
            </a:endParaRPr>
          </a:p>
        </p:txBody>
      </p:sp>
      <p:sp>
        <p:nvSpPr>
          <p:cNvPr id="3" name="Subtitle 2"/>
          <p:cNvSpPr>
            <a:spLocks noGrp="1"/>
          </p:cNvSpPr>
          <p:nvPr userDrawn="1">
            <p:ph type="subTitle" idx="1"/>
          </p:nvPr>
        </p:nvSpPr>
        <p:spPr>
          <a:xfrm>
            <a:off x="461688" y="2940183"/>
            <a:ext cx="3558778" cy="461665"/>
          </a:xfrm>
        </p:spPr>
        <p:txBody>
          <a:bodyPr anchor="ctr"/>
          <a:lstStyle>
            <a:lvl1pPr marL="0" indent="0" algn="l">
              <a:buNone/>
              <a:defRPr sz="1800" b="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16" name="Title 1"/>
          <p:cNvSpPr>
            <a:spLocks noGrp="1"/>
          </p:cNvSpPr>
          <p:nvPr>
            <p:ph type="ctrTitle"/>
          </p:nvPr>
        </p:nvSpPr>
        <p:spPr>
          <a:xfrm>
            <a:off x="461688" y="1514748"/>
            <a:ext cx="3558778" cy="1323439"/>
          </a:xfrm>
        </p:spPr>
        <p:txBody>
          <a:bodyPr lIns="0" anchor="ctr">
            <a:normAutofit/>
          </a:bodyPr>
          <a:lstStyle>
            <a:lvl1pPr algn="l">
              <a:defRPr sz="3000">
                <a:solidFill>
                  <a:schemeClr val="bg1"/>
                </a:solidFill>
                <a:latin typeface="+mn-lt"/>
              </a:defRPr>
            </a:lvl1pPr>
          </a:lstStyle>
          <a:p>
            <a:r>
              <a:rPr lang="en-US" dirty="0"/>
              <a:t>Click to edit Master title style</a:t>
            </a:r>
            <a:endParaRPr lang="en-GB" dirty="0"/>
          </a:p>
        </p:txBody>
      </p:sp>
      <p:sp>
        <p:nvSpPr>
          <p:cNvPr id="19" name="Text Placeholder 18"/>
          <p:cNvSpPr>
            <a:spLocks noGrp="1"/>
          </p:cNvSpPr>
          <p:nvPr>
            <p:ph type="body" sz="quarter" idx="10" hasCustomPrompt="1"/>
          </p:nvPr>
        </p:nvSpPr>
        <p:spPr>
          <a:xfrm>
            <a:off x="461688" y="3416914"/>
            <a:ext cx="3558778" cy="369332"/>
          </a:xfrm>
        </p:spPr>
        <p:txBody>
          <a:bodyPr anchor="ctr">
            <a:normAutofit/>
          </a:bodyPr>
          <a:lstStyle>
            <a:lvl1pPr marL="0" indent="0">
              <a:buNone/>
              <a:defRPr sz="1400" b="0">
                <a:solidFill>
                  <a:schemeClr val="bg1"/>
                </a:solidFill>
                <a:latin typeface="+mn-lt"/>
              </a:defRPr>
            </a:lvl1pPr>
          </a:lstStyle>
          <a:p>
            <a:pPr lvl="0"/>
            <a:r>
              <a:rPr lang="en-US" dirty="0"/>
              <a:t>Click to edit speaker name</a:t>
            </a:r>
          </a:p>
        </p:txBody>
      </p:sp>
      <p:pic>
        <p:nvPicPr>
          <p:cNvPr id="7" name="Picture 6">
            <a:extLst>
              <a:ext uri="{FF2B5EF4-FFF2-40B4-BE49-F238E27FC236}">
                <a16:creationId xmlns:a16="http://schemas.microsoft.com/office/drawing/2014/main" id="{33F67476-E153-442F-8CF6-A2805A0A2A0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1223" y="756745"/>
            <a:ext cx="1930415" cy="705600"/>
          </a:xfrm>
          <a:prstGeom prst="rect">
            <a:avLst/>
          </a:prstGeom>
        </p:spPr>
      </p:pic>
    </p:spTree>
    <p:custDataLst>
      <p:tags r:id="rId1"/>
    </p:custDataLst>
    <p:extLst>
      <p:ext uri="{BB962C8B-B14F-4D97-AF65-F5344CB8AC3E}">
        <p14:creationId xmlns:p14="http://schemas.microsoft.com/office/powerpoint/2010/main" val="217949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ong Title Slide Purpl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251223" y="756746"/>
            <a:ext cx="5430160" cy="32024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n-lt"/>
            </a:endParaRPr>
          </a:p>
        </p:txBody>
      </p:sp>
      <p:sp>
        <p:nvSpPr>
          <p:cNvPr id="14" name="Subtitle 2"/>
          <p:cNvSpPr>
            <a:spLocks noGrp="1"/>
          </p:cNvSpPr>
          <p:nvPr>
            <p:ph type="subTitle" idx="1"/>
          </p:nvPr>
        </p:nvSpPr>
        <p:spPr>
          <a:xfrm>
            <a:off x="461688" y="2940183"/>
            <a:ext cx="5159183" cy="461665"/>
          </a:xfrm>
        </p:spPr>
        <p:txBody>
          <a:bodyPr anchor="ctr"/>
          <a:lstStyle>
            <a:lvl1pPr marL="0" indent="0" algn="l">
              <a:buNone/>
              <a:defRPr sz="1800" b="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17" name="Title 1"/>
          <p:cNvSpPr>
            <a:spLocks noGrp="1"/>
          </p:cNvSpPr>
          <p:nvPr>
            <p:ph type="ctrTitle"/>
          </p:nvPr>
        </p:nvSpPr>
        <p:spPr>
          <a:xfrm>
            <a:off x="461688" y="1514748"/>
            <a:ext cx="5159183" cy="1323439"/>
          </a:xfrm>
        </p:spPr>
        <p:txBody>
          <a:bodyPr lIns="0" anchor="ctr">
            <a:normAutofit/>
          </a:bodyPr>
          <a:lstStyle>
            <a:lvl1pPr algn="l">
              <a:defRPr sz="3000">
                <a:solidFill>
                  <a:schemeClr val="bg1"/>
                </a:solidFill>
                <a:latin typeface="+mn-lt"/>
              </a:defRPr>
            </a:lvl1pPr>
          </a:lstStyle>
          <a:p>
            <a:r>
              <a:rPr lang="en-US" dirty="0"/>
              <a:t>Click to edit Master title style</a:t>
            </a:r>
            <a:endParaRPr lang="en-GB" dirty="0"/>
          </a:p>
        </p:txBody>
      </p:sp>
      <p:sp>
        <p:nvSpPr>
          <p:cNvPr id="18" name="Text Placeholder 18"/>
          <p:cNvSpPr>
            <a:spLocks noGrp="1"/>
          </p:cNvSpPr>
          <p:nvPr>
            <p:ph type="body" sz="quarter" idx="10" hasCustomPrompt="1"/>
          </p:nvPr>
        </p:nvSpPr>
        <p:spPr>
          <a:xfrm>
            <a:off x="461688" y="3416914"/>
            <a:ext cx="5159183" cy="369332"/>
          </a:xfrm>
        </p:spPr>
        <p:txBody>
          <a:bodyPr anchor="ctr">
            <a:normAutofit/>
          </a:bodyPr>
          <a:lstStyle>
            <a:lvl1pPr marL="0" indent="0">
              <a:buNone/>
              <a:defRPr sz="1400" b="0">
                <a:solidFill>
                  <a:schemeClr val="bg1"/>
                </a:solidFill>
                <a:latin typeface="+mn-lt"/>
              </a:defRPr>
            </a:lvl1pPr>
          </a:lstStyle>
          <a:p>
            <a:pPr lvl="0"/>
            <a:r>
              <a:rPr lang="en-US" dirty="0"/>
              <a:t>Click to edit speaker name</a:t>
            </a:r>
          </a:p>
        </p:txBody>
      </p:sp>
      <p:pic>
        <p:nvPicPr>
          <p:cNvPr id="7" name="Picture 6">
            <a:extLst>
              <a:ext uri="{FF2B5EF4-FFF2-40B4-BE49-F238E27FC236}">
                <a16:creationId xmlns:a16="http://schemas.microsoft.com/office/drawing/2014/main" id="{E5304FF1-ABAB-49CA-A551-8AB21D72DF0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1223" y="756745"/>
            <a:ext cx="1930415" cy="705600"/>
          </a:xfrm>
          <a:prstGeom prst="rect">
            <a:avLst/>
          </a:prstGeom>
        </p:spPr>
      </p:pic>
    </p:spTree>
    <p:custDataLst>
      <p:tags r:id="rId1"/>
    </p:custDataLst>
    <p:extLst>
      <p:ext uri="{BB962C8B-B14F-4D97-AF65-F5344CB8AC3E}">
        <p14:creationId xmlns:p14="http://schemas.microsoft.com/office/powerpoint/2010/main" val="2042260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251223" y="756746"/>
            <a:ext cx="5430160" cy="14336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n-lt"/>
            </a:endParaRPr>
          </a:p>
        </p:txBody>
      </p:sp>
      <p:sp>
        <p:nvSpPr>
          <p:cNvPr id="10" name="Text Placeholder 14"/>
          <p:cNvSpPr>
            <a:spLocks noGrp="1"/>
          </p:cNvSpPr>
          <p:nvPr>
            <p:ph type="body" sz="quarter" idx="11"/>
          </p:nvPr>
        </p:nvSpPr>
        <p:spPr>
          <a:xfrm>
            <a:off x="461688" y="808891"/>
            <a:ext cx="5159183" cy="1329350"/>
          </a:xfrm>
          <a:noFill/>
        </p:spPr>
        <p:txBody>
          <a:bodyPr wrap="square" lIns="72000" tIns="36000" rIns="72000" bIns="36000" anchor="ctr">
            <a:noAutofit/>
          </a:bodyPr>
          <a:lstStyle>
            <a:lvl1pPr>
              <a:lnSpc>
                <a:spcPct val="90000"/>
              </a:lnSpc>
              <a:spcBef>
                <a:spcPts val="0"/>
              </a:spcBef>
              <a:defRPr sz="3000" b="0">
                <a:solidFill>
                  <a:schemeClr val="bg1"/>
                </a:solidFill>
              </a:defRPr>
            </a:lvl1pPr>
          </a:lstStyle>
          <a:p>
            <a:pPr lvl="0"/>
            <a:r>
              <a:rPr lang="en-US" dirty="0"/>
              <a:t>Click to edit Master text styles</a:t>
            </a:r>
          </a:p>
        </p:txBody>
      </p:sp>
      <p:grpSp>
        <p:nvGrpSpPr>
          <p:cNvPr id="35" name="Group 34">
            <a:extLst>
              <a:ext uri="{FF2B5EF4-FFF2-40B4-BE49-F238E27FC236}">
                <a16:creationId xmlns:a16="http://schemas.microsoft.com/office/drawing/2014/main" id="{C867B87D-BFFE-4CFB-9E5C-944728303A13}"/>
              </a:ext>
            </a:extLst>
          </p:cNvPr>
          <p:cNvGrpSpPr>
            <a:grpSpLocks noChangeAspect="1"/>
          </p:cNvGrpSpPr>
          <p:nvPr userDrawn="1"/>
        </p:nvGrpSpPr>
        <p:grpSpPr bwMode="auto">
          <a:xfrm>
            <a:off x="250825" y="6396038"/>
            <a:ext cx="965200" cy="352425"/>
            <a:chOff x="211" y="4029"/>
            <a:chExt cx="608" cy="222"/>
          </a:xfrm>
        </p:grpSpPr>
        <p:sp>
          <p:nvSpPr>
            <p:cNvPr id="36" name="AutoShape 3">
              <a:extLst>
                <a:ext uri="{FF2B5EF4-FFF2-40B4-BE49-F238E27FC236}">
                  <a16:creationId xmlns:a16="http://schemas.microsoft.com/office/drawing/2014/main" id="{6B986072-0566-43D7-B9CA-7486BFD8B60D}"/>
                </a:ext>
              </a:extLst>
            </p:cNvPr>
            <p:cNvSpPr>
              <a:spLocks noChangeAspect="1" noChangeArrowheads="1" noTextEdit="1"/>
            </p:cNvSpPr>
            <p:nvPr userDrawn="1"/>
          </p:nvSpPr>
          <p:spPr bwMode="auto">
            <a:xfrm>
              <a:off x="211" y="4029"/>
              <a:ext cx="608"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Rectangle 5">
              <a:extLst>
                <a:ext uri="{FF2B5EF4-FFF2-40B4-BE49-F238E27FC236}">
                  <a16:creationId xmlns:a16="http://schemas.microsoft.com/office/drawing/2014/main" id="{D07AD6C8-BC79-4AA5-81CF-91A4711C5152}"/>
                </a:ext>
              </a:extLst>
            </p:cNvPr>
            <p:cNvSpPr>
              <a:spLocks noChangeArrowheads="1"/>
            </p:cNvSpPr>
            <p:nvPr userDrawn="1"/>
          </p:nvSpPr>
          <p:spPr bwMode="auto">
            <a:xfrm>
              <a:off x="211" y="4029"/>
              <a:ext cx="607" cy="223"/>
            </a:xfrm>
            <a:prstGeom prst="rect">
              <a:avLst/>
            </a:prstGeom>
            <a:solidFill>
              <a:srgbClr val="E51D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6">
              <a:extLst>
                <a:ext uri="{FF2B5EF4-FFF2-40B4-BE49-F238E27FC236}">
                  <a16:creationId xmlns:a16="http://schemas.microsoft.com/office/drawing/2014/main" id="{0858B55B-C564-4164-80D7-898C7AABFC9C}"/>
                </a:ext>
              </a:extLst>
            </p:cNvPr>
            <p:cNvSpPr>
              <a:spLocks noEditPoints="1"/>
            </p:cNvSpPr>
            <p:nvPr userDrawn="1"/>
          </p:nvSpPr>
          <p:spPr bwMode="auto">
            <a:xfrm>
              <a:off x="408" y="4119"/>
              <a:ext cx="59" cy="61"/>
            </a:xfrm>
            <a:custGeom>
              <a:avLst/>
              <a:gdLst>
                <a:gd name="T0" fmla="*/ 24 w 42"/>
                <a:gd name="T1" fmla="*/ 38 h 43"/>
                <a:gd name="T2" fmla="*/ 11 w 42"/>
                <a:gd name="T3" fmla="*/ 23 h 43"/>
                <a:gd name="T4" fmla="*/ 18 w 42"/>
                <a:gd name="T5" fmla="*/ 5 h 43"/>
                <a:gd name="T6" fmla="*/ 31 w 42"/>
                <a:gd name="T7" fmla="*/ 19 h 43"/>
                <a:gd name="T8" fmla="*/ 24 w 42"/>
                <a:gd name="T9" fmla="*/ 38 h 43"/>
                <a:gd name="T10" fmla="*/ 21 w 42"/>
                <a:gd name="T11" fmla="*/ 0 h 43"/>
                <a:gd name="T12" fmla="*/ 0 w 42"/>
                <a:gd name="T13" fmla="*/ 21 h 43"/>
                <a:gd name="T14" fmla="*/ 21 w 42"/>
                <a:gd name="T15" fmla="*/ 43 h 43"/>
                <a:gd name="T16" fmla="*/ 42 w 42"/>
                <a:gd name="T17" fmla="*/ 21 h 43"/>
                <a:gd name="T18" fmla="*/ 21 w 42"/>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43">
                  <a:moveTo>
                    <a:pt x="24" y="38"/>
                  </a:moveTo>
                  <a:cubicBezTo>
                    <a:pt x="18" y="39"/>
                    <a:pt x="13" y="33"/>
                    <a:pt x="11" y="23"/>
                  </a:cubicBezTo>
                  <a:cubicBezTo>
                    <a:pt x="10" y="13"/>
                    <a:pt x="12" y="6"/>
                    <a:pt x="18" y="5"/>
                  </a:cubicBezTo>
                  <a:cubicBezTo>
                    <a:pt x="24" y="4"/>
                    <a:pt x="29" y="10"/>
                    <a:pt x="31" y="19"/>
                  </a:cubicBezTo>
                  <a:cubicBezTo>
                    <a:pt x="32" y="29"/>
                    <a:pt x="30" y="36"/>
                    <a:pt x="24" y="38"/>
                  </a:cubicBezTo>
                  <a:moveTo>
                    <a:pt x="21" y="0"/>
                  </a:moveTo>
                  <a:cubicBezTo>
                    <a:pt x="9" y="0"/>
                    <a:pt x="0" y="9"/>
                    <a:pt x="0" y="21"/>
                  </a:cubicBezTo>
                  <a:cubicBezTo>
                    <a:pt x="0" y="34"/>
                    <a:pt x="9" y="43"/>
                    <a:pt x="21" y="43"/>
                  </a:cubicBezTo>
                  <a:cubicBezTo>
                    <a:pt x="33" y="43"/>
                    <a:pt x="42" y="34"/>
                    <a:pt x="42" y="21"/>
                  </a:cubicBezTo>
                  <a:cubicBezTo>
                    <a:pt x="42" y="9"/>
                    <a:pt x="33" y="0"/>
                    <a:pt x="2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7">
              <a:extLst>
                <a:ext uri="{FF2B5EF4-FFF2-40B4-BE49-F238E27FC236}">
                  <a16:creationId xmlns:a16="http://schemas.microsoft.com/office/drawing/2014/main" id="{CFEDD5C2-11D5-4521-BF9C-1E547699ED1B}"/>
                </a:ext>
              </a:extLst>
            </p:cNvPr>
            <p:cNvSpPr>
              <a:spLocks noEditPoints="1"/>
            </p:cNvSpPr>
            <p:nvPr userDrawn="1"/>
          </p:nvSpPr>
          <p:spPr bwMode="auto">
            <a:xfrm>
              <a:off x="670" y="4119"/>
              <a:ext cx="59" cy="61"/>
            </a:xfrm>
            <a:custGeom>
              <a:avLst/>
              <a:gdLst>
                <a:gd name="T0" fmla="*/ 24 w 42"/>
                <a:gd name="T1" fmla="*/ 38 h 43"/>
                <a:gd name="T2" fmla="*/ 11 w 42"/>
                <a:gd name="T3" fmla="*/ 23 h 43"/>
                <a:gd name="T4" fmla="*/ 18 w 42"/>
                <a:gd name="T5" fmla="*/ 5 h 43"/>
                <a:gd name="T6" fmla="*/ 31 w 42"/>
                <a:gd name="T7" fmla="*/ 19 h 43"/>
                <a:gd name="T8" fmla="*/ 24 w 42"/>
                <a:gd name="T9" fmla="*/ 38 h 43"/>
                <a:gd name="T10" fmla="*/ 21 w 42"/>
                <a:gd name="T11" fmla="*/ 0 h 43"/>
                <a:gd name="T12" fmla="*/ 0 w 42"/>
                <a:gd name="T13" fmla="*/ 21 h 43"/>
                <a:gd name="T14" fmla="*/ 21 w 42"/>
                <a:gd name="T15" fmla="*/ 43 h 43"/>
                <a:gd name="T16" fmla="*/ 42 w 42"/>
                <a:gd name="T17" fmla="*/ 21 h 43"/>
                <a:gd name="T18" fmla="*/ 21 w 42"/>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43">
                  <a:moveTo>
                    <a:pt x="24" y="38"/>
                  </a:moveTo>
                  <a:cubicBezTo>
                    <a:pt x="18" y="39"/>
                    <a:pt x="13" y="33"/>
                    <a:pt x="11" y="23"/>
                  </a:cubicBezTo>
                  <a:cubicBezTo>
                    <a:pt x="9" y="13"/>
                    <a:pt x="12" y="6"/>
                    <a:pt x="18" y="5"/>
                  </a:cubicBezTo>
                  <a:cubicBezTo>
                    <a:pt x="24" y="4"/>
                    <a:pt x="29" y="10"/>
                    <a:pt x="31" y="19"/>
                  </a:cubicBezTo>
                  <a:cubicBezTo>
                    <a:pt x="32" y="29"/>
                    <a:pt x="30" y="36"/>
                    <a:pt x="24" y="38"/>
                  </a:cubicBezTo>
                  <a:moveTo>
                    <a:pt x="21" y="0"/>
                  </a:moveTo>
                  <a:cubicBezTo>
                    <a:pt x="9" y="0"/>
                    <a:pt x="0" y="9"/>
                    <a:pt x="0" y="21"/>
                  </a:cubicBezTo>
                  <a:cubicBezTo>
                    <a:pt x="0" y="34"/>
                    <a:pt x="9" y="43"/>
                    <a:pt x="21" y="43"/>
                  </a:cubicBezTo>
                  <a:cubicBezTo>
                    <a:pt x="33" y="43"/>
                    <a:pt x="42" y="34"/>
                    <a:pt x="42" y="21"/>
                  </a:cubicBezTo>
                  <a:cubicBezTo>
                    <a:pt x="42" y="9"/>
                    <a:pt x="33" y="0"/>
                    <a:pt x="2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8">
              <a:extLst>
                <a:ext uri="{FF2B5EF4-FFF2-40B4-BE49-F238E27FC236}">
                  <a16:creationId xmlns:a16="http://schemas.microsoft.com/office/drawing/2014/main" id="{15D93835-DB3D-46EA-9DD8-BFC29D0CE22E}"/>
                </a:ext>
              </a:extLst>
            </p:cNvPr>
            <p:cNvSpPr>
              <a:spLocks/>
            </p:cNvSpPr>
            <p:nvPr userDrawn="1"/>
          </p:nvSpPr>
          <p:spPr bwMode="auto">
            <a:xfrm>
              <a:off x="567" y="4119"/>
              <a:ext cx="65" cy="59"/>
            </a:xfrm>
            <a:custGeom>
              <a:avLst/>
              <a:gdLst>
                <a:gd name="T0" fmla="*/ 30 w 46"/>
                <a:gd name="T1" fmla="*/ 11 h 42"/>
                <a:gd name="T2" fmla="*/ 30 w 46"/>
                <a:gd name="T3" fmla="*/ 16 h 42"/>
                <a:gd name="T4" fmla="*/ 30 w 46"/>
                <a:gd name="T5" fmla="*/ 42 h 42"/>
                <a:gd name="T6" fmla="*/ 46 w 46"/>
                <a:gd name="T7" fmla="*/ 42 h 42"/>
                <a:gd name="T8" fmla="*/ 46 w 46"/>
                <a:gd name="T9" fmla="*/ 39 h 42"/>
                <a:gd name="T10" fmla="*/ 41 w 46"/>
                <a:gd name="T11" fmla="*/ 33 h 42"/>
                <a:gd name="T12" fmla="*/ 41 w 46"/>
                <a:gd name="T13" fmla="*/ 13 h 42"/>
                <a:gd name="T14" fmla="*/ 28 w 46"/>
                <a:gd name="T15" fmla="*/ 0 h 42"/>
                <a:gd name="T16" fmla="*/ 15 w 46"/>
                <a:gd name="T17" fmla="*/ 7 h 42"/>
                <a:gd name="T18" fmla="*/ 15 w 46"/>
                <a:gd name="T19" fmla="*/ 1 h 42"/>
                <a:gd name="T20" fmla="*/ 0 w 46"/>
                <a:gd name="T21" fmla="*/ 1 h 42"/>
                <a:gd name="T22" fmla="*/ 0 w 46"/>
                <a:gd name="T23" fmla="*/ 4 h 42"/>
                <a:gd name="T24" fmla="*/ 5 w 46"/>
                <a:gd name="T25" fmla="*/ 10 h 42"/>
                <a:gd name="T26" fmla="*/ 5 w 46"/>
                <a:gd name="T27" fmla="*/ 33 h 42"/>
                <a:gd name="T28" fmla="*/ 0 w 46"/>
                <a:gd name="T29" fmla="*/ 39 h 42"/>
                <a:gd name="T30" fmla="*/ 0 w 46"/>
                <a:gd name="T31" fmla="*/ 42 h 42"/>
                <a:gd name="T32" fmla="*/ 20 w 46"/>
                <a:gd name="T33" fmla="*/ 42 h 42"/>
                <a:gd name="T34" fmla="*/ 20 w 46"/>
                <a:gd name="T35" fmla="*/ 39 h 42"/>
                <a:gd name="T36" fmla="*/ 15 w 46"/>
                <a:gd name="T37" fmla="*/ 33 h 42"/>
                <a:gd name="T38" fmla="*/ 15 w 46"/>
                <a:gd name="T39" fmla="*/ 18 h 42"/>
                <a:gd name="T40" fmla="*/ 17 w 46"/>
                <a:gd name="T41" fmla="*/ 11 h 42"/>
                <a:gd name="T42" fmla="*/ 24 w 46"/>
                <a:gd name="T43" fmla="*/ 6 h 42"/>
                <a:gd name="T44" fmla="*/ 30 w 46"/>
                <a:gd name="T45"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42">
                  <a:moveTo>
                    <a:pt x="30" y="11"/>
                  </a:moveTo>
                  <a:cubicBezTo>
                    <a:pt x="30" y="12"/>
                    <a:pt x="30" y="14"/>
                    <a:pt x="30" y="16"/>
                  </a:cubicBezTo>
                  <a:cubicBezTo>
                    <a:pt x="30" y="42"/>
                    <a:pt x="30" y="42"/>
                    <a:pt x="30" y="42"/>
                  </a:cubicBezTo>
                  <a:cubicBezTo>
                    <a:pt x="46" y="42"/>
                    <a:pt x="46" y="42"/>
                    <a:pt x="46" y="42"/>
                  </a:cubicBezTo>
                  <a:cubicBezTo>
                    <a:pt x="46" y="39"/>
                    <a:pt x="46" y="39"/>
                    <a:pt x="46" y="39"/>
                  </a:cubicBezTo>
                  <a:cubicBezTo>
                    <a:pt x="44" y="39"/>
                    <a:pt x="41" y="38"/>
                    <a:pt x="41" y="33"/>
                  </a:cubicBezTo>
                  <a:cubicBezTo>
                    <a:pt x="41" y="13"/>
                    <a:pt x="41" y="13"/>
                    <a:pt x="41" y="13"/>
                  </a:cubicBezTo>
                  <a:cubicBezTo>
                    <a:pt x="41" y="3"/>
                    <a:pt x="32" y="0"/>
                    <a:pt x="28" y="0"/>
                  </a:cubicBezTo>
                  <a:cubicBezTo>
                    <a:pt x="20" y="0"/>
                    <a:pt x="16" y="5"/>
                    <a:pt x="15" y="7"/>
                  </a:cubicBezTo>
                  <a:cubicBezTo>
                    <a:pt x="15" y="7"/>
                    <a:pt x="15" y="2"/>
                    <a:pt x="15" y="1"/>
                  </a:cubicBezTo>
                  <a:cubicBezTo>
                    <a:pt x="0" y="1"/>
                    <a:pt x="0" y="1"/>
                    <a:pt x="0" y="1"/>
                  </a:cubicBezTo>
                  <a:cubicBezTo>
                    <a:pt x="0" y="4"/>
                    <a:pt x="0" y="4"/>
                    <a:pt x="0" y="4"/>
                  </a:cubicBezTo>
                  <a:cubicBezTo>
                    <a:pt x="2" y="4"/>
                    <a:pt x="5" y="5"/>
                    <a:pt x="5" y="10"/>
                  </a:cubicBezTo>
                  <a:cubicBezTo>
                    <a:pt x="5" y="33"/>
                    <a:pt x="5" y="33"/>
                    <a:pt x="5" y="33"/>
                  </a:cubicBezTo>
                  <a:cubicBezTo>
                    <a:pt x="5" y="38"/>
                    <a:pt x="2" y="39"/>
                    <a:pt x="0" y="39"/>
                  </a:cubicBezTo>
                  <a:cubicBezTo>
                    <a:pt x="0" y="42"/>
                    <a:pt x="0" y="42"/>
                    <a:pt x="0" y="42"/>
                  </a:cubicBezTo>
                  <a:cubicBezTo>
                    <a:pt x="20" y="42"/>
                    <a:pt x="20" y="42"/>
                    <a:pt x="20" y="42"/>
                  </a:cubicBezTo>
                  <a:cubicBezTo>
                    <a:pt x="20" y="39"/>
                    <a:pt x="20" y="39"/>
                    <a:pt x="20" y="39"/>
                  </a:cubicBezTo>
                  <a:cubicBezTo>
                    <a:pt x="18" y="39"/>
                    <a:pt x="15" y="38"/>
                    <a:pt x="15" y="33"/>
                  </a:cubicBezTo>
                  <a:cubicBezTo>
                    <a:pt x="15" y="18"/>
                    <a:pt x="15" y="18"/>
                    <a:pt x="15" y="18"/>
                  </a:cubicBezTo>
                  <a:cubicBezTo>
                    <a:pt x="15" y="15"/>
                    <a:pt x="16" y="13"/>
                    <a:pt x="17" y="11"/>
                  </a:cubicBezTo>
                  <a:cubicBezTo>
                    <a:pt x="18" y="8"/>
                    <a:pt x="21" y="6"/>
                    <a:pt x="24" y="6"/>
                  </a:cubicBezTo>
                  <a:cubicBezTo>
                    <a:pt x="26" y="6"/>
                    <a:pt x="29" y="8"/>
                    <a:pt x="30"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9">
              <a:extLst>
                <a:ext uri="{FF2B5EF4-FFF2-40B4-BE49-F238E27FC236}">
                  <a16:creationId xmlns:a16="http://schemas.microsoft.com/office/drawing/2014/main" id="{C68AE9BB-D660-4A12-88AB-3AB8AE1593F5}"/>
                </a:ext>
              </a:extLst>
            </p:cNvPr>
            <p:cNvSpPr>
              <a:spLocks/>
            </p:cNvSpPr>
            <p:nvPr userDrawn="1"/>
          </p:nvSpPr>
          <p:spPr bwMode="auto">
            <a:xfrm>
              <a:off x="635" y="4107"/>
              <a:ext cx="29" cy="71"/>
            </a:xfrm>
            <a:custGeom>
              <a:avLst/>
              <a:gdLst>
                <a:gd name="T0" fmla="*/ 20 w 21"/>
                <a:gd name="T1" fmla="*/ 50 h 50"/>
                <a:gd name="T2" fmla="*/ 20 w 21"/>
                <a:gd name="T3" fmla="*/ 47 h 50"/>
                <a:gd name="T4" fmla="*/ 15 w 21"/>
                <a:gd name="T5" fmla="*/ 41 h 50"/>
                <a:gd name="T6" fmla="*/ 15 w 21"/>
                <a:gd name="T7" fmla="*/ 13 h 50"/>
                <a:gd name="T8" fmla="*/ 21 w 21"/>
                <a:gd name="T9" fmla="*/ 13 h 50"/>
                <a:gd name="T10" fmla="*/ 21 w 21"/>
                <a:gd name="T11" fmla="*/ 9 h 50"/>
                <a:gd name="T12" fmla="*/ 15 w 21"/>
                <a:gd name="T13" fmla="*/ 9 h 50"/>
                <a:gd name="T14" fmla="*/ 15 w 21"/>
                <a:gd name="T15" fmla="*/ 0 h 50"/>
                <a:gd name="T16" fmla="*/ 10 w 21"/>
                <a:gd name="T17" fmla="*/ 0 h 50"/>
                <a:gd name="T18" fmla="*/ 0 w 21"/>
                <a:gd name="T19" fmla="*/ 10 h 50"/>
                <a:gd name="T20" fmla="*/ 0 w 21"/>
                <a:gd name="T21" fmla="*/ 13 h 50"/>
                <a:gd name="T22" fmla="*/ 5 w 21"/>
                <a:gd name="T23" fmla="*/ 13 h 50"/>
                <a:gd name="T24" fmla="*/ 5 w 21"/>
                <a:gd name="T25" fmla="*/ 41 h 50"/>
                <a:gd name="T26" fmla="*/ 14 w 21"/>
                <a:gd name="T27" fmla="*/ 50 h 50"/>
                <a:gd name="T28" fmla="*/ 20 w 21"/>
                <a:gd name="T29"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50">
                  <a:moveTo>
                    <a:pt x="20" y="50"/>
                  </a:moveTo>
                  <a:cubicBezTo>
                    <a:pt x="20" y="47"/>
                    <a:pt x="20" y="47"/>
                    <a:pt x="20" y="47"/>
                  </a:cubicBezTo>
                  <a:cubicBezTo>
                    <a:pt x="18" y="47"/>
                    <a:pt x="15" y="46"/>
                    <a:pt x="15" y="41"/>
                  </a:cubicBezTo>
                  <a:cubicBezTo>
                    <a:pt x="15" y="40"/>
                    <a:pt x="15" y="13"/>
                    <a:pt x="15" y="13"/>
                  </a:cubicBezTo>
                  <a:cubicBezTo>
                    <a:pt x="21" y="13"/>
                    <a:pt x="21" y="13"/>
                    <a:pt x="21" y="13"/>
                  </a:cubicBezTo>
                  <a:cubicBezTo>
                    <a:pt x="21" y="9"/>
                    <a:pt x="21" y="9"/>
                    <a:pt x="21" y="9"/>
                  </a:cubicBezTo>
                  <a:cubicBezTo>
                    <a:pt x="15" y="9"/>
                    <a:pt x="15" y="9"/>
                    <a:pt x="15" y="9"/>
                  </a:cubicBezTo>
                  <a:cubicBezTo>
                    <a:pt x="15" y="0"/>
                    <a:pt x="15" y="0"/>
                    <a:pt x="15" y="0"/>
                  </a:cubicBezTo>
                  <a:cubicBezTo>
                    <a:pt x="10" y="0"/>
                    <a:pt x="10" y="0"/>
                    <a:pt x="10" y="0"/>
                  </a:cubicBezTo>
                  <a:cubicBezTo>
                    <a:pt x="10" y="6"/>
                    <a:pt x="4" y="10"/>
                    <a:pt x="0" y="10"/>
                  </a:cubicBezTo>
                  <a:cubicBezTo>
                    <a:pt x="0" y="13"/>
                    <a:pt x="0" y="13"/>
                    <a:pt x="0" y="13"/>
                  </a:cubicBezTo>
                  <a:cubicBezTo>
                    <a:pt x="5" y="13"/>
                    <a:pt x="5" y="13"/>
                    <a:pt x="5" y="13"/>
                  </a:cubicBezTo>
                  <a:cubicBezTo>
                    <a:pt x="5" y="41"/>
                    <a:pt x="5" y="41"/>
                    <a:pt x="5" y="41"/>
                  </a:cubicBezTo>
                  <a:cubicBezTo>
                    <a:pt x="5" y="47"/>
                    <a:pt x="7" y="50"/>
                    <a:pt x="14" y="50"/>
                  </a:cubicBezTo>
                  <a:lnTo>
                    <a:pt x="2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0">
              <a:extLst>
                <a:ext uri="{FF2B5EF4-FFF2-40B4-BE49-F238E27FC236}">
                  <a16:creationId xmlns:a16="http://schemas.microsoft.com/office/drawing/2014/main" id="{972FE43F-03BA-41F9-AB02-6961698783BA}"/>
                </a:ext>
              </a:extLst>
            </p:cNvPr>
            <p:cNvSpPr>
              <a:spLocks/>
            </p:cNvSpPr>
            <p:nvPr userDrawn="1"/>
          </p:nvSpPr>
          <p:spPr bwMode="auto">
            <a:xfrm>
              <a:off x="473" y="4096"/>
              <a:ext cx="63" cy="82"/>
            </a:xfrm>
            <a:custGeom>
              <a:avLst/>
              <a:gdLst>
                <a:gd name="T0" fmla="*/ 28 w 45"/>
                <a:gd name="T1" fmla="*/ 5 h 58"/>
                <a:gd name="T2" fmla="*/ 28 w 45"/>
                <a:gd name="T3" fmla="*/ 48 h 58"/>
                <a:gd name="T4" fmla="*/ 33 w 45"/>
                <a:gd name="T5" fmla="*/ 54 h 58"/>
                <a:gd name="T6" fmla="*/ 33 w 45"/>
                <a:gd name="T7" fmla="*/ 58 h 58"/>
                <a:gd name="T8" fmla="*/ 12 w 45"/>
                <a:gd name="T9" fmla="*/ 58 h 58"/>
                <a:gd name="T10" fmla="*/ 12 w 45"/>
                <a:gd name="T11" fmla="*/ 54 h 58"/>
                <a:gd name="T12" fmla="*/ 17 w 45"/>
                <a:gd name="T13" fmla="*/ 48 h 58"/>
                <a:gd name="T14" fmla="*/ 17 w 45"/>
                <a:gd name="T15" fmla="*/ 5 h 58"/>
                <a:gd name="T16" fmla="*/ 12 w 45"/>
                <a:gd name="T17" fmla="*/ 5 h 58"/>
                <a:gd name="T18" fmla="*/ 4 w 45"/>
                <a:gd name="T19" fmla="*/ 12 h 58"/>
                <a:gd name="T20" fmla="*/ 0 w 45"/>
                <a:gd name="T21" fmla="*/ 12 h 58"/>
                <a:gd name="T22" fmla="*/ 0 w 45"/>
                <a:gd name="T23" fmla="*/ 0 h 58"/>
                <a:gd name="T24" fmla="*/ 45 w 45"/>
                <a:gd name="T25" fmla="*/ 0 h 58"/>
                <a:gd name="T26" fmla="*/ 45 w 45"/>
                <a:gd name="T27" fmla="*/ 12 h 58"/>
                <a:gd name="T28" fmla="*/ 41 w 45"/>
                <a:gd name="T29" fmla="*/ 12 h 58"/>
                <a:gd name="T30" fmla="*/ 33 w 45"/>
                <a:gd name="T31" fmla="*/ 5 h 58"/>
                <a:gd name="T32" fmla="*/ 28 w 45"/>
                <a:gd name="T33" fmla="*/ 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58">
                  <a:moveTo>
                    <a:pt x="28" y="5"/>
                  </a:moveTo>
                  <a:cubicBezTo>
                    <a:pt x="28" y="48"/>
                    <a:pt x="28" y="48"/>
                    <a:pt x="28" y="48"/>
                  </a:cubicBezTo>
                  <a:cubicBezTo>
                    <a:pt x="28" y="53"/>
                    <a:pt x="31" y="54"/>
                    <a:pt x="33" y="54"/>
                  </a:cubicBezTo>
                  <a:cubicBezTo>
                    <a:pt x="33" y="58"/>
                    <a:pt x="33" y="58"/>
                    <a:pt x="33" y="58"/>
                  </a:cubicBezTo>
                  <a:cubicBezTo>
                    <a:pt x="12" y="58"/>
                    <a:pt x="12" y="58"/>
                    <a:pt x="12" y="58"/>
                  </a:cubicBezTo>
                  <a:cubicBezTo>
                    <a:pt x="12" y="54"/>
                    <a:pt x="12" y="54"/>
                    <a:pt x="12" y="54"/>
                  </a:cubicBezTo>
                  <a:cubicBezTo>
                    <a:pt x="14" y="54"/>
                    <a:pt x="17" y="53"/>
                    <a:pt x="17" y="48"/>
                  </a:cubicBezTo>
                  <a:cubicBezTo>
                    <a:pt x="17" y="5"/>
                    <a:pt x="17" y="5"/>
                    <a:pt x="17" y="5"/>
                  </a:cubicBezTo>
                  <a:cubicBezTo>
                    <a:pt x="16" y="5"/>
                    <a:pt x="14" y="5"/>
                    <a:pt x="12" y="5"/>
                  </a:cubicBezTo>
                  <a:cubicBezTo>
                    <a:pt x="6" y="5"/>
                    <a:pt x="4" y="7"/>
                    <a:pt x="4" y="12"/>
                  </a:cubicBezTo>
                  <a:cubicBezTo>
                    <a:pt x="0" y="12"/>
                    <a:pt x="0" y="12"/>
                    <a:pt x="0" y="12"/>
                  </a:cubicBezTo>
                  <a:cubicBezTo>
                    <a:pt x="0" y="0"/>
                    <a:pt x="0" y="0"/>
                    <a:pt x="0" y="0"/>
                  </a:cubicBezTo>
                  <a:cubicBezTo>
                    <a:pt x="45" y="0"/>
                    <a:pt x="45" y="0"/>
                    <a:pt x="45" y="0"/>
                  </a:cubicBezTo>
                  <a:cubicBezTo>
                    <a:pt x="45" y="12"/>
                    <a:pt x="45" y="12"/>
                    <a:pt x="45" y="12"/>
                  </a:cubicBezTo>
                  <a:cubicBezTo>
                    <a:pt x="41" y="12"/>
                    <a:pt x="41" y="12"/>
                    <a:pt x="41" y="12"/>
                  </a:cubicBezTo>
                  <a:cubicBezTo>
                    <a:pt x="41" y="7"/>
                    <a:pt x="39" y="5"/>
                    <a:pt x="33" y="5"/>
                  </a:cubicBezTo>
                  <a:cubicBezTo>
                    <a:pt x="31" y="5"/>
                    <a:pt x="28" y="5"/>
                    <a:pt x="28"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11">
              <a:extLst>
                <a:ext uri="{FF2B5EF4-FFF2-40B4-BE49-F238E27FC236}">
                  <a16:creationId xmlns:a16="http://schemas.microsoft.com/office/drawing/2014/main" id="{1A2B803E-4D34-4975-8F1E-7DBB0538C51E}"/>
                </a:ext>
              </a:extLst>
            </p:cNvPr>
            <p:cNvSpPr>
              <a:spLocks/>
            </p:cNvSpPr>
            <p:nvPr userDrawn="1"/>
          </p:nvSpPr>
          <p:spPr bwMode="auto">
            <a:xfrm>
              <a:off x="300" y="4096"/>
              <a:ext cx="78" cy="90"/>
            </a:xfrm>
            <a:custGeom>
              <a:avLst/>
              <a:gdLst>
                <a:gd name="T0" fmla="*/ 16 w 56"/>
                <a:gd name="T1" fmla="*/ 5 h 63"/>
                <a:gd name="T2" fmla="*/ 16 w 56"/>
                <a:gd name="T3" fmla="*/ 18 h 63"/>
                <a:gd name="T4" fmla="*/ 16 w 56"/>
                <a:gd name="T5" fmla="*/ 32 h 63"/>
                <a:gd name="T6" fmla="*/ 16 w 56"/>
                <a:gd name="T7" fmla="*/ 48 h 63"/>
                <a:gd name="T8" fmla="*/ 21 w 56"/>
                <a:gd name="T9" fmla="*/ 54 h 63"/>
                <a:gd name="T10" fmla="*/ 21 w 56"/>
                <a:gd name="T11" fmla="*/ 58 h 63"/>
                <a:gd name="T12" fmla="*/ 0 w 56"/>
                <a:gd name="T13" fmla="*/ 58 h 63"/>
                <a:gd name="T14" fmla="*/ 0 w 56"/>
                <a:gd name="T15" fmla="*/ 54 h 63"/>
                <a:gd name="T16" fmla="*/ 5 w 56"/>
                <a:gd name="T17" fmla="*/ 48 h 63"/>
                <a:gd name="T18" fmla="*/ 5 w 56"/>
                <a:gd name="T19" fmla="*/ 32 h 63"/>
                <a:gd name="T20" fmla="*/ 5 w 56"/>
                <a:gd name="T21" fmla="*/ 19 h 63"/>
                <a:gd name="T22" fmla="*/ 5 w 56"/>
                <a:gd name="T23" fmla="*/ 9 h 63"/>
                <a:gd name="T24" fmla="*/ 0 w 56"/>
                <a:gd name="T25" fmla="*/ 3 h 63"/>
                <a:gd name="T26" fmla="*/ 0 w 56"/>
                <a:gd name="T27" fmla="*/ 0 h 63"/>
                <a:gd name="T28" fmla="*/ 26 w 56"/>
                <a:gd name="T29" fmla="*/ 0 h 63"/>
                <a:gd name="T30" fmla="*/ 45 w 56"/>
                <a:gd name="T31" fmla="*/ 15 h 63"/>
                <a:gd name="T32" fmla="*/ 33 w 56"/>
                <a:gd name="T33" fmla="*/ 29 h 63"/>
                <a:gd name="T34" fmla="*/ 51 w 56"/>
                <a:gd name="T35" fmla="*/ 57 h 63"/>
                <a:gd name="T36" fmla="*/ 56 w 56"/>
                <a:gd name="T37" fmla="*/ 60 h 63"/>
                <a:gd name="T38" fmla="*/ 56 w 56"/>
                <a:gd name="T39" fmla="*/ 60 h 63"/>
                <a:gd name="T40" fmla="*/ 56 w 56"/>
                <a:gd name="T41" fmla="*/ 63 h 63"/>
                <a:gd name="T42" fmla="*/ 50 w 56"/>
                <a:gd name="T43" fmla="*/ 63 h 63"/>
                <a:gd name="T44" fmla="*/ 39 w 56"/>
                <a:gd name="T45" fmla="*/ 58 h 63"/>
                <a:gd name="T46" fmla="*/ 21 w 56"/>
                <a:gd name="T47" fmla="*/ 29 h 63"/>
                <a:gd name="T48" fmla="*/ 20 w 56"/>
                <a:gd name="T49" fmla="*/ 29 h 63"/>
                <a:gd name="T50" fmla="*/ 20 w 56"/>
                <a:gd name="T51" fmla="*/ 26 h 63"/>
                <a:gd name="T52" fmla="*/ 21 w 56"/>
                <a:gd name="T53" fmla="*/ 26 h 63"/>
                <a:gd name="T54" fmla="*/ 33 w 56"/>
                <a:gd name="T55" fmla="*/ 16 h 63"/>
                <a:gd name="T56" fmla="*/ 22 w 56"/>
                <a:gd name="T57" fmla="*/ 5 h 63"/>
                <a:gd name="T58" fmla="*/ 16 w 56"/>
                <a:gd name="T59"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 h="63">
                  <a:moveTo>
                    <a:pt x="16" y="5"/>
                  </a:moveTo>
                  <a:cubicBezTo>
                    <a:pt x="16" y="18"/>
                    <a:pt x="16" y="18"/>
                    <a:pt x="16" y="18"/>
                  </a:cubicBezTo>
                  <a:cubicBezTo>
                    <a:pt x="16" y="32"/>
                    <a:pt x="16" y="32"/>
                    <a:pt x="16" y="32"/>
                  </a:cubicBezTo>
                  <a:cubicBezTo>
                    <a:pt x="16" y="48"/>
                    <a:pt x="16" y="48"/>
                    <a:pt x="16" y="48"/>
                  </a:cubicBezTo>
                  <a:cubicBezTo>
                    <a:pt x="16" y="53"/>
                    <a:pt x="19" y="54"/>
                    <a:pt x="21" y="54"/>
                  </a:cubicBezTo>
                  <a:cubicBezTo>
                    <a:pt x="21" y="58"/>
                    <a:pt x="21" y="58"/>
                    <a:pt x="21" y="58"/>
                  </a:cubicBezTo>
                  <a:cubicBezTo>
                    <a:pt x="0" y="58"/>
                    <a:pt x="0" y="58"/>
                    <a:pt x="0" y="58"/>
                  </a:cubicBezTo>
                  <a:cubicBezTo>
                    <a:pt x="0" y="54"/>
                    <a:pt x="0" y="54"/>
                    <a:pt x="0" y="54"/>
                  </a:cubicBezTo>
                  <a:cubicBezTo>
                    <a:pt x="2" y="54"/>
                    <a:pt x="5" y="53"/>
                    <a:pt x="5" y="48"/>
                  </a:cubicBezTo>
                  <a:cubicBezTo>
                    <a:pt x="5" y="32"/>
                    <a:pt x="5" y="32"/>
                    <a:pt x="5" y="32"/>
                  </a:cubicBezTo>
                  <a:cubicBezTo>
                    <a:pt x="5" y="19"/>
                    <a:pt x="5" y="19"/>
                    <a:pt x="5" y="19"/>
                  </a:cubicBezTo>
                  <a:cubicBezTo>
                    <a:pt x="5" y="9"/>
                    <a:pt x="5" y="9"/>
                    <a:pt x="5" y="9"/>
                  </a:cubicBezTo>
                  <a:cubicBezTo>
                    <a:pt x="5" y="4"/>
                    <a:pt x="2" y="3"/>
                    <a:pt x="0" y="3"/>
                  </a:cubicBezTo>
                  <a:cubicBezTo>
                    <a:pt x="0" y="0"/>
                    <a:pt x="0" y="0"/>
                    <a:pt x="0" y="0"/>
                  </a:cubicBezTo>
                  <a:cubicBezTo>
                    <a:pt x="26" y="0"/>
                    <a:pt x="26" y="0"/>
                    <a:pt x="26" y="0"/>
                  </a:cubicBezTo>
                  <a:cubicBezTo>
                    <a:pt x="42" y="0"/>
                    <a:pt x="45" y="8"/>
                    <a:pt x="45" y="15"/>
                  </a:cubicBezTo>
                  <a:cubicBezTo>
                    <a:pt x="45" y="22"/>
                    <a:pt x="40" y="27"/>
                    <a:pt x="33" y="29"/>
                  </a:cubicBezTo>
                  <a:cubicBezTo>
                    <a:pt x="40" y="29"/>
                    <a:pt x="45" y="49"/>
                    <a:pt x="51" y="57"/>
                  </a:cubicBezTo>
                  <a:cubicBezTo>
                    <a:pt x="52" y="58"/>
                    <a:pt x="54" y="60"/>
                    <a:pt x="56" y="60"/>
                  </a:cubicBezTo>
                  <a:cubicBezTo>
                    <a:pt x="56" y="60"/>
                    <a:pt x="56" y="60"/>
                    <a:pt x="56" y="60"/>
                  </a:cubicBezTo>
                  <a:cubicBezTo>
                    <a:pt x="56" y="63"/>
                    <a:pt x="56" y="63"/>
                    <a:pt x="56" y="63"/>
                  </a:cubicBezTo>
                  <a:cubicBezTo>
                    <a:pt x="50" y="63"/>
                    <a:pt x="50" y="63"/>
                    <a:pt x="50" y="63"/>
                  </a:cubicBezTo>
                  <a:cubicBezTo>
                    <a:pt x="45" y="63"/>
                    <a:pt x="41" y="61"/>
                    <a:pt x="39" y="58"/>
                  </a:cubicBezTo>
                  <a:cubicBezTo>
                    <a:pt x="32" y="49"/>
                    <a:pt x="29" y="30"/>
                    <a:pt x="21" y="29"/>
                  </a:cubicBezTo>
                  <a:cubicBezTo>
                    <a:pt x="21" y="29"/>
                    <a:pt x="21" y="29"/>
                    <a:pt x="20" y="29"/>
                  </a:cubicBezTo>
                  <a:cubicBezTo>
                    <a:pt x="20" y="26"/>
                    <a:pt x="20" y="26"/>
                    <a:pt x="20" y="26"/>
                  </a:cubicBezTo>
                  <a:cubicBezTo>
                    <a:pt x="21" y="26"/>
                    <a:pt x="21" y="26"/>
                    <a:pt x="21" y="26"/>
                  </a:cubicBezTo>
                  <a:cubicBezTo>
                    <a:pt x="31" y="26"/>
                    <a:pt x="33" y="20"/>
                    <a:pt x="33" y="16"/>
                  </a:cubicBezTo>
                  <a:cubicBezTo>
                    <a:pt x="33" y="10"/>
                    <a:pt x="31" y="5"/>
                    <a:pt x="22" y="5"/>
                  </a:cubicBezTo>
                  <a:cubicBezTo>
                    <a:pt x="20" y="5"/>
                    <a:pt x="16" y="5"/>
                    <a:pt x="16"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Oval 12">
              <a:extLst>
                <a:ext uri="{FF2B5EF4-FFF2-40B4-BE49-F238E27FC236}">
                  <a16:creationId xmlns:a16="http://schemas.microsoft.com/office/drawing/2014/main" id="{86618F40-BC54-407E-B4E1-74C4EC0C90A7}"/>
                </a:ext>
              </a:extLst>
            </p:cNvPr>
            <p:cNvSpPr>
              <a:spLocks noChangeArrowheads="1"/>
            </p:cNvSpPr>
            <p:nvPr userDrawn="1"/>
          </p:nvSpPr>
          <p:spPr bwMode="auto">
            <a:xfrm>
              <a:off x="540" y="4100"/>
              <a:ext cx="16"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13">
              <a:extLst>
                <a:ext uri="{FF2B5EF4-FFF2-40B4-BE49-F238E27FC236}">
                  <a16:creationId xmlns:a16="http://schemas.microsoft.com/office/drawing/2014/main" id="{AB57A49C-ED44-4FAE-9FD1-E326E97EB57A}"/>
                </a:ext>
              </a:extLst>
            </p:cNvPr>
            <p:cNvSpPr>
              <a:spLocks/>
            </p:cNvSpPr>
            <p:nvPr userDrawn="1"/>
          </p:nvSpPr>
          <p:spPr bwMode="auto">
            <a:xfrm>
              <a:off x="535" y="4120"/>
              <a:ext cx="28" cy="58"/>
            </a:xfrm>
            <a:custGeom>
              <a:avLst/>
              <a:gdLst>
                <a:gd name="T0" fmla="*/ 20 w 20"/>
                <a:gd name="T1" fmla="*/ 41 h 41"/>
                <a:gd name="T2" fmla="*/ 20 w 20"/>
                <a:gd name="T3" fmla="*/ 38 h 41"/>
                <a:gd name="T4" fmla="*/ 15 w 20"/>
                <a:gd name="T5" fmla="*/ 32 h 41"/>
                <a:gd name="T6" fmla="*/ 15 w 20"/>
                <a:gd name="T7" fmla="*/ 0 h 41"/>
                <a:gd name="T8" fmla="*/ 0 w 20"/>
                <a:gd name="T9" fmla="*/ 0 h 41"/>
                <a:gd name="T10" fmla="*/ 0 w 20"/>
                <a:gd name="T11" fmla="*/ 3 h 41"/>
                <a:gd name="T12" fmla="*/ 5 w 20"/>
                <a:gd name="T13" fmla="*/ 9 h 41"/>
                <a:gd name="T14" fmla="*/ 5 w 20"/>
                <a:gd name="T15" fmla="*/ 32 h 41"/>
                <a:gd name="T16" fmla="*/ 0 w 20"/>
                <a:gd name="T17" fmla="*/ 38 h 41"/>
                <a:gd name="T18" fmla="*/ 0 w 20"/>
                <a:gd name="T19" fmla="*/ 41 h 41"/>
                <a:gd name="T20" fmla="*/ 20 w 20"/>
                <a:gd name="T21"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41">
                  <a:moveTo>
                    <a:pt x="20" y="41"/>
                  </a:moveTo>
                  <a:cubicBezTo>
                    <a:pt x="20" y="38"/>
                    <a:pt x="20" y="38"/>
                    <a:pt x="20" y="38"/>
                  </a:cubicBezTo>
                  <a:cubicBezTo>
                    <a:pt x="18" y="38"/>
                    <a:pt x="15" y="37"/>
                    <a:pt x="15" y="32"/>
                  </a:cubicBezTo>
                  <a:cubicBezTo>
                    <a:pt x="15" y="0"/>
                    <a:pt x="15" y="0"/>
                    <a:pt x="15" y="0"/>
                  </a:cubicBezTo>
                  <a:cubicBezTo>
                    <a:pt x="0" y="0"/>
                    <a:pt x="0" y="0"/>
                    <a:pt x="0" y="0"/>
                  </a:cubicBezTo>
                  <a:cubicBezTo>
                    <a:pt x="0" y="3"/>
                    <a:pt x="0" y="3"/>
                    <a:pt x="0" y="3"/>
                  </a:cubicBezTo>
                  <a:cubicBezTo>
                    <a:pt x="2" y="3"/>
                    <a:pt x="5" y="4"/>
                    <a:pt x="5" y="9"/>
                  </a:cubicBezTo>
                  <a:cubicBezTo>
                    <a:pt x="5" y="32"/>
                    <a:pt x="5" y="32"/>
                    <a:pt x="5" y="32"/>
                  </a:cubicBezTo>
                  <a:cubicBezTo>
                    <a:pt x="5" y="37"/>
                    <a:pt x="2" y="38"/>
                    <a:pt x="0" y="38"/>
                  </a:cubicBezTo>
                  <a:cubicBezTo>
                    <a:pt x="0" y="41"/>
                    <a:pt x="0" y="41"/>
                    <a:pt x="0" y="41"/>
                  </a:cubicBezTo>
                  <a:lnTo>
                    <a:pt x="20"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4">
              <a:extLst>
                <a:ext uri="{FF2B5EF4-FFF2-40B4-BE49-F238E27FC236}">
                  <a16:creationId xmlns:a16="http://schemas.microsoft.com/office/drawing/2014/main" id="{E2F3EA8A-7946-4FD4-979D-74DF9B74DD2F}"/>
                </a:ext>
              </a:extLst>
            </p:cNvPr>
            <p:cNvSpPr>
              <a:spLocks/>
            </p:cNvSpPr>
            <p:nvPr userDrawn="1"/>
          </p:nvSpPr>
          <p:spPr bwMode="auto">
            <a:xfrm>
              <a:off x="373" y="4120"/>
              <a:ext cx="29" cy="58"/>
            </a:xfrm>
            <a:custGeom>
              <a:avLst/>
              <a:gdLst>
                <a:gd name="T0" fmla="*/ 5 w 21"/>
                <a:gd name="T1" fmla="*/ 41 h 41"/>
                <a:gd name="T2" fmla="*/ 5 w 21"/>
                <a:gd name="T3" fmla="*/ 9 h 41"/>
                <a:gd name="T4" fmla="*/ 0 w 21"/>
                <a:gd name="T5" fmla="*/ 3 h 41"/>
                <a:gd name="T6" fmla="*/ 0 w 21"/>
                <a:gd name="T7" fmla="*/ 0 h 41"/>
                <a:gd name="T8" fmla="*/ 16 w 21"/>
                <a:gd name="T9" fmla="*/ 0 h 41"/>
                <a:gd name="T10" fmla="*/ 16 w 21"/>
                <a:gd name="T11" fmla="*/ 32 h 41"/>
                <a:gd name="T12" fmla="*/ 21 w 21"/>
                <a:gd name="T13" fmla="*/ 38 h 41"/>
                <a:gd name="T14" fmla="*/ 21 w 21"/>
                <a:gd name="T15" fmla="*/ 41 h 41"/>
                <a:gd name="T16" fmla="*/ 5 w 21"/>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41">
                  <a:moveTo>
                    <a:pt x="5" y="41"/>
                  </a:moveTo>
                  <a:cubicBezTo>
                    <a:pt x="5" y="9"/>
                    <a:pt x="5" y="9"/>
                    <a:pt x="5" y="9"/>
                  </a:cubicBezTo>
                  <a:cubicBezTo>
                    <a:pt x="5" y="4"/>
                    <a:pt x="2" y="3"/>
                    <a:pt x="0" y="3"/>
                  </a:cubicBezTo>
                  <a:cubicBezTo>
                    <a:pt x="0" y="0"/>
                    <a:pt x="0" y="0"/>
                    <a:pt x="0" y="0"/>
                  </a:cubicBezTo>
                  <a:cubicBezTo>
                    <a:pt x="16" y="0"/>
                    <a:pt x="16" y="0"/>
                    <a:pt x="16" y="0"/>
                  </a:cubicBezTo>
                  <a:cubicBezTo>
                    <a:pt x="16" y="32"/>
                    <a:pt x="16" y="32"/>
                    <a:pt x="16" y="32"/>
                  </a:cubicBezTo>
                  <a:cubicBezTo>
                    <a:pt x="16" y="37"/>
                    <a:pt x="18" y="38"/>
                    <a:pt x="21" y="38"/>
                  </a:cubicBezTo>
                  <a:cubicBezTo>
                    <a:pt x="21" y="41"/>
                    <a:pt x="21" y="41"/>
                    <a:pt x="21" y="41"/>
                  </a:cubicBezTo>
                  <a:lnTo>
                    <a:pt x="5"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Oval 15">
              <a:extLst>
                <a:ext uri="{FF2B5EF4-FFF2-40B4-BE49-F238E27FC236}">
                  <a16:creationId xmlns:a16="http://schemas.microsoft.com/office/drawing/2014/main" id="{913340F2-A88A-4F28-A77D-5B823A14C369}"/>
                </a:ext>
              </a:extLst>
            </p:cNvPr>
            <p:cNvSpPr>
              <a:spLocks noChangeArrowheads="1"/>
            </p:cNvSpPr>
            <p:nvPr userDrawn="1"/>
          </p:nvSpPr>
          <p:spPr bwMode="auto">
            <a:xfrm>
              <a:off x="378" y="4100"/>
              <a:ext cx="17"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custDataLst>
      <p:tags r:id="rId1"/>
    </p:custDataLst>
    <p:extLst>
      <p:ext uri="{BB962C8B-B14F-4D97-AF65-F5344CB8AC3E}">
        <p14:creationId xmlns:p14="http://schemas.microsoft.com/office/powerpoint/2010/main" val="3956044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Teal">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251223" y="756746"/>
            <a:ext cx="5430160" cy="14336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n-lt"/>
            </a:endParaRPr>
          </a:p>
        </p:txBody>
      </p:sp>
      <p:sp>
        <p:nvSpPr>
          <p:cNvPr id="9" name="Text Placeholder 14"/>
          <p:cNvSpPr>
            <a:spLocks noGrp="1"/>
          </p:cNvSpPr>
          <p:nvPr>
            <p:ph type="body" sz="quarter" idx="11"/>
          </p:nvPr>
        </p:nvSpPr>
        <p:spPr>
          <a:xfrm>
            <a:off x="461688" y="808891"/>
            <a:ext cx="5159183" cy="1329350"/>
          </a:xfrm>
          <a:noFill/>
        </p:spPr>
        <p:txBody>
          <a:bodyPr wrap="square" lIns="72000" tIns="36000" rIns="72000" bIns="36000" anchor="ctr">
            <a:noAutofit/>
          </a:bodyPr>
          <a:lstStyle>
            <a:lvl1pPr>
              <a:lnSpc>
                <a:spcPct val="90000"/>
              </a:lnSpc>
              <a:spcBef>
                <a:spcPts val="0"/>
              </a:spcBef>
              <a:defRPr sz="3000" b="0">
                <a:solidFill>
                  <a:schemeClr val="bg1"/>
                </a:solidFill>
              </a:defRPr>
            </a:lvl1pPr>
          </a:lstStyle>
          <a:p>
            <a:pPr lvl="0"/>
            <a:r>
              <a:rPr lang="en-US" dirty="0"/>
              <a:t>Click to edit Master text styles</a:t>
            </a:r>
          </a:p>
        </p:txBody>
      </p:sp>
      <p:grpSp>
        <p:nvGrpSpPr>
          <p:cNvPr id="21" name="Group 20">
            <a:extLst>
              <a:ext uri="{FF2B5EF4-FFF2-40B4-BE49-F238E27FC236}">
                <a16:creationId xmlns:a16="http://schemas.microsoft.com/office/drawing/2014/main" id="{A2535DCD-D835-467F-B4BD-20AE4DD86E8B}"/>
              </a:ext>
            </a:extLst>
          </p:cNvPr>
          <p:cNvGrpSpPr>
            <a:grpSpLocks noChangeAspect="1"/>
          </p:cNvGrpSpPr>
          <p:nvPr userDrawn="1"/>
        </p:nvGrpSpPr>
        <p:grpSpPr bwMode="auto">
          <a:xfrm>
            <a:off x="250825" y="6396038"/>
            <a:ext cx="965200" cy="352425"/>
            <a:chOff x="211" y="4029"/>
            <a:chExt cx="608" cy="222"/>
          </a:xfrm>
        </p:grpSpPr>
        <p:sp>
          <p:nvSpPr>
            <p:cNvPr id="22" name="AutoShape 3">
              <a:extLst>
                <a:ext uri="{FF2B5EF4-FFF2-40B4-BE49-F238E27FC236}">
                  <a16:creationId xmlns:a16="http://schemas.microsoft.com/office/drawing/2014/main" id="{1F80CD89-EDA0-4F68-A3C1-DFB4A6D27F63}"/>
                </a:ext>
              </a:extLst>
            </p:cNvPr>
            <p:cNvSpPr>
              <a:spLocks noChangeAspect="1" noChangeArrowheads="1" noTextEdit="1"/>
            </p:cNvSpPr>
            <p:nvPr userDrawn="1"/>
          </p:nvSpPr>
          <p:spPr bwMode="auto">
            <a:xfrm>
              <a:off x="211" y="4029"/>
              <a:ext cx="608"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Rectangle 5">
              <a:extLst>
                <a:ext uri="{FF2B5EF4-FFF2-40B4-BE49-F238E27FC236}">
                  <a16:creationId xmlns:a16="http://schemas.microsoft.com/office/drawing/2014/main" id="{68B5C96E-79D9-44E9-A374-FA4C489D8085}"/>
                </a:ext>
              </a:extLst>
            </p:cNvPr>
            <p:cNvSpPr>
              <a:spLocks noChangeArrowheads="1"/>
            </p:cNvSpPr>
            <p:nvPr userDrawn="1"/>
          </p:nvSpPr>
          <p:spPr bwMode="auto">
            <a:xfrm>
              <a:off x="211" y="4029"/>
              <a:ext cx="607" cy="223"/>
            </a:xfrm>
            <a:prstGeom prst="rect">
              <a:avLst/>
            </a:prstGeom>
            <a:solidFill>
              <a:srgbClr val="E51D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6">
              <a:extLst>
                <a:ext uri="{FF2B5EF4-FFF2-40B4-BE49-F238E27FC236}">
                  <a16:creationId xmlns:a16="http://schemas.microsoft.com/office/drawing/2014/main" id="{02EE4140-D796-4A69-BB5C-67A13570D4F8}"/>
                </a:ext>
              </a:extLst>
            </p:cNvPr>
            <p:cNvSpPr>
              <a:spLocks noEditPoints="1"/>
            </p:cNvSpPr>
            <p:nvPr userDrawn="1"/>
          </p:nvSpPr>
          <p:spPr bwMode="auto">
            <a:xfrm>
              <a:off x="408" y="4119"/>
              <a:ext cx="59" cy="61"/>
            </a:xfrm>
            <a:custGeom>
              <a:avLst/>
              <a:gdLst>
                <a:gd name="T0" fmla="*/ 24 w 42"/>
                <a:gd name="T1" fmla="*/ 38 h 43"/>
                <a:gd name="T2" fmla="*/ 11 w 42"/>
                <a:gd name="T3" fmla="*/ 23 h 43"/>
                <a:gd name="T4" fmla="*/ 18 w 42"/>
                <a:gd name="T5" fmla="*/ 5 h 43"/>
                <a:gd name="T6" fmla="*/ 31 w 42"/>
                <a:gd name="T7" fmla="*/ 19 h 43"/>
                <a:gd name="T8" fmla="*/ 24 w 42"/>
                <a:gd name="T9" fmla="*/ 38 h 43"/>
                <a:gd name="T10" fmla="*/ 21 w 42"/>
                <a:gd name="T11" fmla="*/ 0 h 43"/>
                <a:gd name="T12" fmla="*/ 0 w 42"/>
                <a:gd name="T13" fmla="*/ 21 h 43"/>
                <a:gd name="T14" fmla="*/ 21 w 42"/>
                <a:gd name="T15" fmla="*/ 43 h 43"/>
                <a:gd name="T16" fmla="*/ 42 w 42"/>
                <a:gd name="T17" fmla="*/ 21 h 43"/>
                <a:gd name="T18" fmla="*/ 21 w 42"/>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43">
                  <a:moveTo>
                    <a:pt x="24" y="38"/>
                  </a:moveTo>
                  <a:cubicBezTo>
                    <a:pt x="18" y="39"/>
                    <a:pt x="13" y="33"/>
                    <a:pt x="11" y="23"/>
                  </a:cubicBezTo>
                  <a:cubicBezTo>
                    <a:pt x="10" y="13"/>
                    <a:pt x="12" y="6"/>
                    <a:pt x="18" y="5"/>
                  </a:cubicBezTo>
                  <a:cubicBezTo>
                    <a:pt x="24" y="4"/>
                    <a:pt x="29" y="10"/>
                    <a:pt x="31" y="19"/>
                  </a:cubicBezTo>
                  <a:cubicBezTo>
                    <a:pt x="32" y="29"/>
                    <a:pt x="30" y="36"/>
                    <a:pt x="24" y="38"/>
                  </a:cubicBezTo>
                  <a:moveTo>
                    <a:pt x="21" y="0"/>
                  </a:moveTo>
                  <a:cubicBezTo>
                    <a:pt x="9" y="0"/>
                    <a:pt x="0" y="9"/>
                    <a:pt x="0" y="21"/>
                  </a:cubicBezTo>
                  <a:cubicBezTo>
                    <a:pt x="0" y="34"/>
                    <a:pt x="9" y="43"/>
                    <a:pt x="21" y="43"/>
                  </a:cubicBezTo>
                  <a:cubicBezTo>
                    <a:pt x="33" y="43"/>
                    <a:pt x="42" y="34"/>
                    <a:pt x="42" y="21"/>
                  </a:cubicBezTo>
                  <a:cubicBezTo>
                    <a:pt x="42" y="9"/>
                    <a:pt x="33" y="0"/>
                    <a:pt x="2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7">
              <a:extLst>
                <a:ext uri="{FF2B5EF4-FFF2-40B4-BE49-F238E27FC236}">
                  <a16:creationId xmlns:a16="http://schemas.microsoft.com/office/drawing/2014/main" id="{212C87DB-8B4C-4736-B507-3ED8CDE198CD}"/>
                </a:ext>
              </a:extLst>
            </p:cNvPr>
            <p:cNvSpPr>
              <a:spLocks noEditPoints="1"/>
            </p:cNvSpPr>
            <p:nvPr userDrawn="1"/>
          </p:nvSpPr>
          <p:spPr bwMode="auto">
            <a:xfrm>
              <a:off x="670" y="4119"/>
              <a:ext cx="59" cy="61"/>
            </a:xfrm>
            <a:custGeom>
              <a:avLst/>
              <a:gdLst>
                <a:gd name="T0" fmla="*/ 24 w 42"/>
                <a:gd name="T1" fmla="*/ 38 h 43"/>
                <a:gd name="T2" fmla="*/ 11 w 42"/>
                <a:gd name="T3" fmla="*/ 23 h 43"/>
                <a:gd name="T4" fmla="*/ 18 w 42"/>
                <a:gd name="T5" fmla="*/ 5 h 43"/>
                <a:gd name="T6" fmla="*/ 31 w 42"/>
                <a:gd name="T7" fmla="*/ 19 h 43"/>
                <a:gd name="T8" fmla="*/ 24 w 42"/>
                <a:gd name="T9" fmla="*/ 38 h 43"/>
                <a:gd name="T10" fmla="*/ 21 w 42"/>
                <a:gd name="T11" fmla="*/ 0 h 43"/>
                <a:gd name="T12" fmla="*/ 0 w 42"/>
                <a:gd name="T13" fmla="*/ 21 h 43"/>
                <a:gd name="T14" fmla="*/ 21 w 42"/>
                <a:gd name="T15" fmla="*/ 43 h 43"/>
                <a:gd name="T16" fmla="*/ 42 w 42"/>
                <a:gd name="T17" fmla="*/ 21 h 43"/>
                <a:gd name="T18" fmla="*/ 21 w 42"/>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43">
                  <a:moveTo>
                    <a:pt x="24" y="38"/>
                  </a:moveTo>
                  <a:cubicBezTo>
                    <a:pt x="18" y="39"/>
                    <a:pt x="13" y="33"/>
                    <a:pt x="11" y="23"/>
                  </a:cubicBezTo>
                  <a:cubicBezTo>
                    <a:pt x="9" y="13"/>
                    <a:pt x="12" y="6"/>
                    <a:pt x="18" y="5"/>
                  </a:cubicBezTo>
                  <a:cubicBezTo>
                    <a:pt x="24" y="4"/>
                    <a:pt x="29" y="10"/>
                    <a:pt x="31" y="19"/>
                  </a:cubicBezTo>
                  <a:cubicBezTo>
                    <a:pt x="32" y="29"/>
                    <a:pt x="30" y="36"/>
                    <a:pt x="24" y="38"/>
                  </a:cubicBezTo>
                  <a:moveTo>
                    <a:pt x="21" y="0"/>
                  </a:moveTo>
                  <a:cubicBezTo>
                    <a:pt x="9" y="0"/>
                    <a:pt x="0" y="9"/>
                    <a:pt x="0" y="21"/>
                  </a:cubicBezTo>
                  <a:cubicBezTo>
                    <a:pt x="0" y="34"/>
                    <a:pt x="9" y="43"/>
                    <a:pt x="21" y="43"/>
                  </a:cubicBezTo>
                  <a:cubicBezTo>
                    <a:pt x="33" y="43"/>
                    <a:pt x="42" y="34"/>
                    <a:pt x="42" y="21"/>
                  </a:cubicBezTo>
                  <a:cubicBezTo>
                    <a:pt x="42" y="9"/>
                    <a:pt x="33" y="0"/>
                    <a:pt x="2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8">
              <a:extLst>
                <a:ext uri="{FF2B5EF4-FFF2-40B4-BE49-F238E27FC236}">
                  <a16:creationId xmlns:a16="http://schemas.microsoft.com/office/drawing/2014/main" id="{F5B3CE86-3E5F-41B0-AA5F-24DECFFA0783}"/>
                </a:ext>
              </a:extLst>
            </p:cNvPr>
            <p:cNvSpPr>
              <a:spLocks/>
            </p:cNvSpPr>
            <p:nvPr userDrawn="1"/>
          </p:nvSpPr>
          <p:spPr bwMode="auto">
            <a:xfrm>
              <a:off x="567" y="4119"/>
              <a:ext cx="65" cy="59"/>
            </a:xfrm>
            <a:custGeom>
              <a:avLst/>
              <a:gdLst>
                <a:gd name="T0" fmla="*/ 30 w 46"/>
                <a:gd name="T1" fmla="*/ 11 h 42"/>
                <a:gd name="T2" fmla="*/ 30 w 46"/>
                <a:gd name="T3" fmla="*/ 16 h 42"/>
                <a:gd name="T4" fmla="*/ 30 w 46"/>
                <a:gd name="T5" fmla="*/ 42 h 42"/>
                <a:gd name="T6" fmla="*/ 46 w 46"/>
                <a:gd name="T7" fmla="*/ 42 h 42"/>
                <a:gd name="T8" fmla="*/ 46 w 46"/>
                <a:gd name="T9" fmla="*/ 39 h 42"/>
                <a:gd name="T10" fmla="*/ 41 w 46"/>
                <a:gd name="T11" fmla="*/ 33 h 42"/>
                <a:gd name="T12" fmla="*/ 41 w 46"/>
                <a:gd name="T13" fmla="*/ 13 h 42"/>
                <a:gd name="T14" fmla="*/ 28 w 46"/>
                <a:gd name="T15" fmla="*/ 0 h 42"/>
                <a:gd name="T16" fmla="*/ 15 w 46"/>
                <a:gd name="T17" fmla="*/ 7 h 42"/>
                <a:gd name="T18" fmla="*/ 15 w 46"/>
                <a:gd name="T19" fmla="*/ 1 h 42"/>
                <a:gd name="T20" fmla="*/ 0 w 46"/>
                <a:gd name="T21" fmla="*/ 1 h 42"/>
                <a:gd name="T22" fmla="*/ 0 w 46"/>
                <a:gd name="T23" fmla="*/ 4 h 42"/>
                <a:gd name="T24" fmla="*/ 5 w 46"/>
                <a:gd name="T25" fmla="*/ 10 h 42"/>
                <a:gd name="T26" fmla="*/ 5 w 46"/>
                <a:gd name="T27" fmla="*/ 33 h 42"/>
                <a:gd name="T28" fmla="*/ 0 w 46"/>
                <a:gd name="T29" fmla="*/ 39 h 42"/>
                <a:gd name="T30" fmla="*/ 0 w 46"/>
                <a:gd name="T31" fmla="*/ 42 h 42"/>
                <a:gd name="T32" fmla="*/ 20 w 46"/>
                <a:gd name="T33" fmla="*/ 42 h 42"/>
                <a:gd name="T34" fmla="*/ 20 w 46"/>
                <a:gd name="T35" fmla="*/ 39 h 42"/>
                <a:gd name="T36" fmla="*/ 15 w 46"/>
                <a:gd name="T37" fmla="*/ 33 h 42"/>
                <a:gd name="T38" fmla="*/ 15 w 46"/>
                <a:gd name="T39" fmla="*/ 18 h 42"/>
                <a:gd name="T40" fmla="*/ 17 w 46"/>
                <a:gd name="T41" fmla="*/ 11 h 42"/>
                <a:gd name="T42" fmla="*/ 24 w 46"/>
                <a:gd name="T43" fmla="*/ 6 h 42"/>
                <a:gd name="T44" fmla="*/ 30 w 46"/>
                <a:gd name="T45"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42">
                  <a:moveTo>
                    <a:pt x="30" y="11"/>
                  </a:moveTo>
                  <a:cubicBezTo>
                    <a:pt x="30" y="12"/>
                    <a:pt x="30" y="14"/>
                    <a:pt x="30" y="16"/>
                  </a:cubicBezTo>
                  <a:cubicBezTo>
                    <a:pt x="30" y="42"/>
                    <a:pt x="30" y="42"/>
                    <a:pt x="30" y="42"/>
                  </a:cubicBezTo>
                  <a:cubicBezTo>
                    <a:pt x="46" y="42"/>
                    <a:pt x="46" y="42"/>
                    <a:pt x="46" y="42"/>
                  </a:cubicBezTo>
                  <a:cubicBezTo>
                    <a:pt x="46" y="39"/>
                    <a:pt x="46" y="39"/>
                    <a:pt x="46" y="39"/>
                  </a:cubicBezTo>
                  <a:cubicBezTo>
                    <a:pt x="44" y="39"/>
                    <a:pt x="41" y="38"/>
                    <a:pt x="41" y="33"/>
                  </a:cubicBezTo>
                  <a:cubicBezTo>
                    <a:pt x="41" y="13"/>
                    <a:pt x="41" y="13"/>
                    <a:pt x="41" y="13"/>
                  </a:cubicBezTo>
                  <a:cubicBezTo>
                    <a:pt x="41" y="3"/>
                    <a:pt x="32" y="0"/>
                    <a:pt x="28" y="0"/>
                  </a:cubicBezTo>
                  <a:cubicBezTo>
                    <a:pt x="20" y="0"/>
                    <a:pt x="16" y="5"/>
                    <a:pt x="15" y="7"/>
                  </a:cubicBezTo>
                  <a:cubicBezTo>
                    <a:pt x="15" y="7"/>
                    <a:pt x="15" y="2"/>
                    <a:pt x="15" y="1"/>
                  </a:cubicBezTo>
                  <a:cubicBezTo>
                    <a:pt x="0" y="1"/>
                    <a:pt x="0" y="1"/>
                    <a:pt x="0" y="1"/>
                  </a:cubicBezTo>
                  <a:cubicBezTo>
                    <a:pt x="0" y="4"/>
                    <a:pt x="0" y="4"/>
                    <a:pt x="0" y="4"/>
                  </a:cubicBezTo>
                  <a:cubicBezTo>
                    <a:pt x="2" y="4"/>
                    <a:pt x="5" y="5"/>
                    <a:pt x="5" y="10"/>
                  </a:cubicBezTo>
                  <a:cubicBezTo>
                    <a:pt x="5" y="33"/>
                    <a:pt x="5" y="33"/>
                    <a:pt x="5" y="33"/>
                  </a:cubicBezTo>
                  <a:cubicBezTo>
                    <a:pt x="5" y="38"/>
                    <a:pt x="2" y="39"/>
                    <a:pt x="0" y="39"/>
                  </a:cubicBezTo>
                  <a:cubicBezTo>
                    <a:pt x="0" y="42"/>
                    <a:pt x="0" y="42"/>
                    <a:pt x="0" y="42"/>
                  </a:cubicBezTo>
                  <a:cubicBezTo>
                    <a:pt x="20" y="42"/>
                    <a:pt x="20" y="42"/>
                    <a:pt x="20" y="42"/>
                  </a:cubicBezTo>
                  <a:cubicBezTo>
                    <a:pt x="20" y="39"/>
                    <a:pt x="20" y="39"/>
                    <a:pt x="20" y="39"/>
                  </a:cubicBezTo>
                  <a:cubicBezTo>
                    <a:pt x="18" y="39"/>
                    <a:pt x="15" y="38"/>
                    <a:pt x="15" y="33"/>
                  </a:cubicBezTo>
                  <a:cubicBezTo>
                    <a:pt x="15" y="18"/>
                    <a:pt x="15" y="18"/>
                    <a:pt x="15" y="18"/>
                  </a:cubicBezTo>
                  <a:cubicBezTo>
                    <a:pt x="15" y="15"/>
                    <a:pt x="16" y="13"/>
                    <a:pt x="17" y="11"/>
                  </a:cubicBezTo>
                  <a:cubicBezTo>
                    <a:pt x="18" y="8"/>
                    <a:pt x="21" y="6"/>
                    <a:pt x="24" y="6"/>
                  </a:cubicBezTo>
                  <a:cubicBezTo>
                    <a:pt x="26" y="6"/>
                    <a:pt x="29" y="8"/>
                    <a:pt x="30"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9">
              <a:extLst>
                <a:ext uri="{FF2B5EF4-FFF2-40B4-BE49-F238E27FC236}">
                  <a16:creationId xmlns:a16="http://schemas.microsoft.com/office/drawing/2014/main" id="{D758C8CF-589B-4B9E-BBE8-F4CC16170FA3}"/>
                </a:ext>
              </a:extLst>
            </p:cNvPr>
            <p:cNvSpPr>
              <a:spLocks/>
            </p:cNvSpPr>
            <p:nvPr userDrawn="1"/>
          </p:nvSpPr>
          <p:spPr bwMode="auto">
            <a:xfrm>
              <a:off x="635" y="4107"/>
              <a:ext cx="29" cy="71"/>
            </a:xfrm>
            <a:custGeom>
              <a:avLst/>
              <a:gdLst>
                <a:gd name="T0" fmla="*/ 20 w 21"/>
                <a:gd name="T1" fmla="*/ 50 h 50"/>
                <a:gd name="T2" fmla="*/ 20 w 21"/>
                <a:gd name="T3" fmla="*/ 47 h 50"/>
                <a:gd name="T4" fmla="*/ 15 w 21"/>
                <a:gd name="T5" fmla="*/ 41 h 50"/>
                <a:gd name="T6" fmla="*/ 15 w 21"/>
                <a:gd name="T7" fmla="*/ 13 h 50"/>
                <a:gd name="T8" fmla="*/ 21 w 21"/>
                <a:gd name="T9" fmla="*/ 13 h 50"/>
                <a:gd name="T10" fmla="*/ 21 w 21"/>
                <a:gd name="T11" fmla="*/ 9 h 50"/>
                <a:gd name="T12" fmla="*/ 15 w 21"/>
                <a:gd name="T13" fmla="*/ 9 h 50"/>
                <a:gd name="T14" fmla="*/ 15 w 21"/>
                <a:gd name="T15" fmla="*/ 0 h 50"/>
                <a:gd name="T16" fmla="*/ 10 w 21"/>
                <a:gd name="T17" fmla="*/ 0 h 50"/>
                <a:gd name="T18" fmla="*/ 0 w 21"/>
                <a:gd name="T19" fmla="*/ 10 h 50"/>
                <a:gd name="T20" fmla="*/ 0 w 21"/>
                <a:gd name="T21" fmla="*/ 13 h 50"/>
                <a:gd name="T22" fmla="*/ 5 w 21"/>
                <a:gd name="T23" fmla="*/ 13 h 50"/>
                <a:gd name="T24" fmla="*/ 5 w 21"/>
                <a:gd name="T25" fmla="*/ 41 h 50"/>
                <a:gd name="T26" fmla="*/ 14 w 21"/>
                <a:gd name="T27" fmla="*/ 50 h 50"/>
                <a:gd name="T28" fmla="*/ 20 w 21"/>
                <a:gd name="T29"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50">
                  <a:moveTo>
                    <a:pt x="20" y="50"/>
                  </a:moveTo>
                  <a:cubicBezTo>
                    <a:pt x="20" y="47"/>
                    <a:pt x="20" y="47"/>
                    <a:pt x="20" y="47"/>
                  </a:cubicBezTo>
                  <a:cubicBezTo>
                    <a:pt x="18" y="47"/>
                    <a:pt x="15" y="46"/>
                    <a:pt x="15" y="41"/>
                  </a:cubicBezTo>
                  <a:cubicBezTo>
                    <a:pt x="15" y="40"/>
                    <a:pt x="15" y="13"/>
                    <a:pt x="15" y="13"/>
                  </a:cubicBezTo>
                  <a:cubicBezTo>
                    <a:pt x="21" y="13"/>
                    <a:pt x="21" y="13"/>
                    <a:pt x="21" y="13"/>
                  </a:cubicBezTo>
                  <a:cubicBezTo>
                    <a:pt x="21" y="9"/>
                    <a:pt x="21" y="9"/>
                    <a:pt x="21" y="9"/>
                  </a:cubicBezTo>
                  <a:cubicBezTo>
                    <a:pt x="15" y="9"/>
                    <a:pt x="15" y="9"/>
                    <a:pt x="15" y="9"/>
                  </a:cubicBezTo>
                  <a:cubicBezTo>
                    <a:pt x="15" y="0"/>
                    <a:pt x="15" y="0"/>
                    <a:pt x="15" y="0"/>
                  </a:cubicBezTo>
                  <a:cubicBezTo>
                    <a:pt x="10" y="0"/>
                    <a:pt x="10" y="0"/>
                    <a:pt x="10" y="0"/>
                  </a:cubicBezTo>
                  <a:cubicBezTo>
                    <a:pt x="10" y="6"/>
                    <a:pt x="4" y="10"/>
                    <a:pt x="0" y="10"/>
                  </a:cubicBezTo>
                  <a:cubicBezTo>
                    <a:pt x="0" y="13"/>
                    <a:pt x="0" y="13"/>
                    <a:pt x="0" y="13"/>
                  </a:cubicBezTo>
                  <a:cubicBezTo>
                    <a:pt x="5" y="13"/>
                    <a:pt x="5" y="13"/>
                    <a:pt x="5" y="13"/>
                  </a:cubicBezTo>
                  <a:cubicBezTo>
                    <a:pt x="5" y="41"/>
                    <a:pt x="5" y="41"/>
                    <a:pt x="5" y="41"/>
                  </a:cubicBezTo>
                  <a:cubicBezTo>
                    <a:pt x="5" y="47"/>
                    <a:pt x="7" y="50"/>
                    <a:pt x="14" y="50"/>
                  </a:cubicBezTo>
                  <a:lnTo>
                    <a:pt x="2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0">
              <a:extLst>
                <a:ext uri="{FF2B5EF4-FFF2-40B4-BE49-F238E27FC236}">
                  <a16:creationId xmlns:a16="http://schemas.microsoft.com/office/drawing/2014/main" id="{617379AC-8213-4A72-B75E-A59A6BAD732A}"/>
                </a:ext>
              </a:extLst>
            </p:cNvPr>
            <p:cNvSpPr>
              <a:spLocks/>
            </p:cNvSpPr>
            <p:nvPr userDrawn="1"/>
          </p:nvSpPr>
          <p:spPr bwMode="auto">
            <a:xfrm>
              <a:off x="473" y="4096"/>
              <a:ext cx="63" cy="82"/>
            </a:xfrm>
            <a:custGeom>
              <a:avLst/>
              <a:gdLst>
                <a:gd name="T0" fmla="*/ 28 w 45"/>
                <a:gd name="T1" fmla="*/ 5 h 58"/>
                <a:gd name="T2" fmla="*/ 28 w 45"/>
                <a:gd name="T3" fmla="*/ 48 h 58"/>
                <a:gd name="T4" fmla="*/ 33 w 45"/>
                <a:gd name="T5" fmla="*/ 54 h 58"/>
                <a:gd name="T6" fmla="*/ 33 w 45"/>
                <a:gd name="T7" fmla="*/ 58 h 58"/>
                <a:gd name="T8" fmla="*/ 12 w 45"/>
                <a:gd name="T9" fmla="*/ 58 h 58"/>
                <a:gd name="T10" fmla="*/ 12 w 45"/>
                <a:gd name="T11" fmla="*/ 54 h 58"/>
                <a:gd name="T12" fmla="*/ 17 w 45"/>
                <a:gd name="T13" fmla="*/ 48 h 58"/>
                <a:gd name="T14" fmla="*/ 17 w 45"/>
                <a:gd name="T15" fmla="*/ 5 h 58"/>
                <a:gd name="T16" fmla="*/ 12 w 45"/>
                <a:gd name="T17" fmla="*/ 5 h 58"/>
                <a:gd name="T18" fmla="*/ 4 w 45"/>
                <a:gd name="T19" fmla="*/ 12 h 58"/>
                <a:gd name="T20" fmla="*/ 0 w 45"/>
                <a:gd name="T21" fmla="*/ 12 h 58"/>
                <a:gd name="T22" fmla="*/ 0 w 45"/>
                <a:gd name="T23" fmla="*/ 0 h 58"/>
                <a:gd name="T24" fmla="*/ 45 w 45"/>
                <a:gd name="T25" fmla="*/ 0 h 58"/>
                <a:gd name="T26" fmla="*/ 45 w 45"/>
                <a:gd name="T27" fmla="*/ 12 h 58"/>
                <a:gd name="T28" fmla="*/ 41 w 45"/>
                <a:gd name="T29" fmla="*/ 12 h 58"/>
                <a:gd name="T30" fmla="*/ 33 w 45"/>
                <a:gd name="T31" fmla="*/ 5 h 58"/>
                <a:gd name="T32" fmla="*/ 28 w 45"/>
                <a:gd name="T33" fmla="*/ 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58">
                  <a:moveTo>
                    <a:pt x="28" y="5"/>
                  </a:moveTo>
                  <a:cubicBezTo>
                    <a:pt x="28" y="48"/>
                    <a:pt x="28" y="48"/>
                    <a:pt x="28" y="48"/>
                  </a:cubicBezTo>
                  <a:cubicBezTo>
                    <a:pt x="28" y="53"/>
                    <a:pt x="31" y="54"/>
                    <a:pt x="33" y="54"/>
                  </a:cubicBezTo>
                  <a:cubicBezTo>
                    <a:pt x="33" y="58"/>
                    <a:pt x="33" y="58"/>
                    <a:pt x="33" y="58"/>
                  </a:cubicBezTo>
                  <a:cubicBezTo>
                    <a:pt x="12" y="58"/>
                    <a:pt x="12" y="58"/>
                    <a:pt x="12" y="58"/>
                  </a:cubicBezTo>
                  <a:cubicBezTo>
                    <a:pt x="12" y="54"/>
                    <a:pt x="12" y="54"/>
                    <a:pt x="12" y="54"/>
                  </a:cubicBezTo>
                  <a:cubicBezTo>
                    <a:pt x="14" y="54"/>
                    <a:pt x="17" y="53"/>
                    <a:pt x="17" y="48"/>
                  </a:cubicBezTo>
                  <a:cubicBezTo>
                    <a:pt x="17" y="5"/>
                    <a:pt x="17" y="5"/>
                    <a:pt x="17" y="5"/>
                  </a:cubicBezTo>
                  <a:cubicBezTo>
                    <a:pt x="16" y="5"/>
                    <a:pt x="14" y="5"/>
                    <a:pt x="12" y="5"/>
                  </a:cubicBezTo>
                  <a:cubicBezTo>
                    <a:pt x="6" y="5"/>
                    <a:pt x="4" y="7"/>
                    <a:pt x="4" y="12"/>
                  </a:cubicBezTo>
                  <a:cubicBezTo>
                    <a:pt x="0" y="12"/>
                    <a:pt x="0" y="12"/>
                    <a:pt x="0" y="12"/>
                  </a:cubicBezTo>
                  <a:cubicBezTo>
                    <a:pt x="0" y="0"/>
                    <a:pt x="0" y="0"/>
                    <a:pt x="0" y="0"/>
                  </a:cubicBezTo>
                  <a:cubicBezTo>
                    <a:pt x="45" y="0"/>
                    <a:pt x="45" y="0"/>
                    <a:pt x="45" y="0"/>
                  </a:cubicBezTo>
                  <a:cubicBezTo>
                    <a:pt x="45" y="12"/>
                    <a:pt x="45" y="12"/>
                    <a:pt x="45" y="12"/>
                  </a:cubicBezTo>
                  <a:cubicBezTo>
                    <a:pt x="41" y="12"/>
                    <a:pt x="41" y="12"/>
                    <a:pt x="41" y="12"/>
                  </a:cubicBezTo>
                  <a:cubicBezTo>
                    <a:pt x="41" y="7"/>
                    <a:pt x="39" y="5"/>
                    <a:pt x="33" y="5"/>
                  </a:cubicBezTo>
                  <a:cubicBezTo>
                    <a:pt x="31" y="5"/>
                    <a:pt x="28" y="5"/>
                    <a:pt x="28"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1">
              <a:extLst>
                <a:ext uri="{FF2B5EF4-FFF2-40B4-BE49-F238E27FC236}">
                  <a16:creationId xmlns:a16="http://schemas.microsoft.com/office/drawing/2014/main" id="{50994CD0-9B21-4830-8DAB-34C7A8A7BF86}"/>
                </a:ext>
              </a:extLst>
            </p:cNvPr>
            <p:cNvSpPr>
              <a:spLocks/>
            </p:cNvSpPr>
            <p:nvPr userDrawn="1"/>
          </p:nvSpPr>
          <p:spPr bwMode="auto">
            <a:xfrm>
              <a:off x="300" y="4096"/>
              <a:ext cx="78" cy="90"/>
            </a:xfrm>
            <a:custGeom>
              <a:avLst/>
              <a:gdLst>
                <a:gd name="T0" fmla="*/ 16 w 56"/>
                <a:gd name="T1" fmla="*/ 5 h 63"/>
                <a:gd name="T2" fmla="*/ 16 w 56"/>
                <a:gd name="T3" fmla="*/ 18 h 63"/>
                <a:gd name="T4" fmla="*/ 16 w 56"/>
                <a:gd name="T5" fmla="*/ 32 h 63"/>
                <a:gd name="T6" fmla="*/ 16 w 56"/>
                <a:gd name="T7" fmla="*/ 48 h 63"/>
                <a:gd name="T8" fmla="*/ 21 w 56"/>
                <a:gd name="T9" fmla="*/ 54 h 63"/>
                <a:gd name="T10" fmla="*/ 21 w 56"/>
                <a:gd name="T11" fmla="*/ 58 h 63"/>
                <a:gd name="T12" fmla="*/ 0 w 56"/>
                <a:gd name="T13" fmla="*/ 58 h 63"/>
                <a:gd name="T14" fmla="*/ 0 w 56"/>
                <a:gd name="T15" fmla="*/ 54 h 63"/>
                <a:gd name="T16" fmla="*/ 5 w 56"/>
                <a:gd name="T17" fmla="*/ 48 h 63"/>
                <a:gd name="T18" fmla="*/ 5 w 56"/>
                <a:gd name="T19" fmla="*/ 32 h 63"/>
                <a:gd name="T20" fmla="*/ 5 w 56"/>
                <a:gd name="T21" fmla="*/ 19 h 63"/>
                <a:gd name="T22" fmla="*/ 5 w 56"/>
                <a:gd name="T23" fmla="*/ 9 h 63"/>
                <a:gd name="T24" fmla="*/ 0 w 56"/>
                <a:gd name="T25" fmla="*/ 3 h 63"/>
                <a:gd name="T26" fmla="*/ 0 w 56"/>
                <a:gd name="T27" fmla="*/ 0 h 63"/>
                <a:gd name="T28" fmla="*/ 26 w 56"/>
                <a:gd name="T29" fmla="*/ 0 h 63"/>
                <a:gd name="T30" fmla="*/ 45 w 56"/>
                <a:gd name="T31" fmla="*/ 15 h 63"/>
                <a:gd name="T32" fmla="*/ 33 w 56"/>
                <a:gd name="T33" fmla="*/ 29 h 63"/>
                <a:gd name="T34" fmla="*/ 51 w 56"/>
                <a:gd name="T35" fmla="*/ 57 h 63"/>
                <a:gd name="T36" fmla="*/ 56 w 56"/>
                <a:gd name="T37" fmla="*/ 60 h 63"/>
                <a:gd name="T38" fmla="*/ 56 w 56"/>
                <a:gd name="T39" fmla="*/ 60 h 63"/>
                <a:gd name="T40" fmla="*/ 56 w 56"/>
                <a:gd name="T41" fmla="*/ 63 h 63"/>
                <a:gd name="T42" fmla="*/ 50 w 56"/>
                <a:gd name="T43" fmla="*/ 63 h 63"/>
                <a:gd name="T44" fmla="*/ 39 w 56"/>
                <a:gd name="T45" fmla="*/ 58 h 63"/>
                <a:gd name="T46" fmla="*/ 21 w 56"/>
                <a:gd name="T47" fmla="*/ 29 h 63"/>
                <a:gd name="T48" fmla="*/ 20 w 56"/>
                <a:gd name="T49" fmla="*/ 29 h 63"/>
                <a:gd name="T50" fmla="*/ 20 w 56"/>
                <a:gd name="T51" fmla="*/ 26 h 63"/>
                <a:gd name="T52" fmla="*/ 21 w 56"/>
                <a:gd name="T53" fmla="*/ 26 h 63"/>
                <a:gd name="T54" fmla="*/ 33 w 56"/>
                <a:gd name="T55" fmla="*/ 16 h 63"/>
                <a:gd name="T56" fmla="*/ 22 w 56"/>
                <a:gd name="T57" fmla="*/ 5 h 63"/>
                <a:gd name="T58" fmla="*/ 16 w 56"/>
                <a:gd name="T59"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 h="63">
                  <a:moveTo>
                    <a:pt x="16" y="5"/>
                  </a:moveTo>
                  <a:cubicBezTo>
                    <a:pt x="16" y="18"/>
                    <a:pt x="16" y="18"/>
                    <a:pt x="16" y="18"/>
                  </a:cubicBezTo>
                  <a:cubicBezTo>
                    <a:pt x="16" y="32"/>
                    <a:pt x="16" y="32"/>
                    <a:pt x="16" y="32"/>
                  </a:cubicBezTo>
                  <a:cubicBezTo>
                    <a:pt x="16" y="48"/>
                    <a:pt x="16" y="48"/>
                    <a:pt x="16" y="48"/>
                  </a:cubicBezTo>
                  <a:cubicBezTo>
                    <a:pt x="16" y="53"/>
                    <a:pt x="19" y="54"/>
                    <a:pt x="21" y="54"/>
                  </a:cubicBezTo>
                  <a:cubicBezTo>
                    <a:pt x="21" y="58"/>
                    <a:pt x="21" y="58"/>
                    <a:pt x="21" y="58"/>
                  </a:cubicBezTo>
                  <a:cubicBezTo>
                    <a:pt x="0" y="58"/>
                    <a:pt x="0" y="58"/>
                    <a:pt x="0" y="58"/>
                  </a:cubicBezTo>
                  <a:cubicBezTo>
                    <a:pt x="0" y="54"/>
                    <a:pt x="0" y="54"/>
                    <a:pt x="0" y="54"/>
                  </a:cubicBezTo>
                  <a:cubicBezTo>
                    <a:pt x="2" y="54"/>
                    <a:pt x="5" y="53"/>
                    <a:pt x="5" y="48"/>
                  </a:cubicBezTo>
                  <a:cubicBezTo>
                    <a:pt x="5" y="32"/>
                    <a:pt x="5" y="32"/>
                    <a:pt x="5" y="32"/>
                  </a:cubicBezTo>
                  <a:cubicBezTo>
                    <a:pt x="5" y="19"/>
                    <a:pt x="5" y="19"/>
                    <a:pt x="5" y="19"/>
                  </a:cubicBezTo>
                  <a:cubicBezTo>
                    <a:pt x="5" y="9"/>
                    <a:pt x="5" y="9"/>
                    <a:pt x="5" y="9"/>
                  </a:cubicBezTo>
                  <a:cubicBezTo>
                    <a:pt x="5" y="4"/>
                    <a:pt x="2" y="3"/>
                    <a:pt x="0" y="3"/>
                  </a:cubicBezTo>
                  <a:cubicBezTo>
                    <a:pt x="0" y="0"/>
                    <a:pt x="0" y="0"/>
                    <a:pt x="0" y="0"/>
                  </a:cubicBezTo>
                  <a:cubicBezTo>
                    <a:pt x="26" y="0"/>
                    <a:pt x="26" y="0"/>
                    <a:pt x="26" y="0"/>
                  </a:cubicBezTo>
                  <a:cubicBezTo>
                    <a:pt x="42" y="0"/>
                    <a:pt x="45" y="8"/>
                    <a:pt x="45" y="15"/>
                  </a:cubicBezTo>
                  <a:cubicBezTo>
                    <a:pt x="45" y="22"/>
                    <a:pt x="40" y="27"/>
                    <a:pt x="33" y="29"/>
                  </a:cubicBezTo>
                  <a:cubicBezTo>
                    <a:pt x="40" y="29"/>
                    <a:pt x="45" y="49"/>
                    <a:pt x="51" y="57"/>
                  </a:cubicBezTo>
                  <a:cubicBezTo>
                    <a:pt x="52" y="58"/>
                    <a:pt x="54" y="60"/>
                    <a:pt x="56" y="60"/>
                  </a:cubicBezTo>
                  <a:cubicBezTo>
                    <a:pt x="56" y="60"/>
                    <a:pt x="56" y="60"/>
                    <a:pt x="56" y="60"/>
                  </a:cubicBezTo>
                  <a:cubicBezTo>
                    <a:pt x="56" y="63"/>
                    <a:pt x="56" y="63"/>
                    <a:pt x="56" y="63"/>
                  </a:cubicBezTo>
                  <a:cubicBezTo>
                    <a:pt x="50" y="63"/>
                    <a:pt x="50" y="63"/>
                    <a:pt x="50" y="63"/>
                  </a:cubicBezTo>
                  <a:cubicBezTo>
                    <a:pt x="45" y="63"/>
                    <a:pt x="41" y="61"/>
                    <a:pt x="39" y="58"/>
                  </a:cubicBezTo>
                  <a:cubicBezTo>
                    <a:pt x="32" y="49"/>
                    <a:pt x="29" y="30"/>
                    <a:pt x="21" y="29"/>
                  </a:cubicBezTo>
                  <a:cubicBezTo>
                    <a:pt x="21" y="29"/>
                    <a:pt x="21" y="29"/>
                    <a:pt x="20" y="29"/>
                  </a:cubicBezTo>
                  <a:cubicBezTo>
                    <a:pt x="20" y="26"/>
                    <a:pt x="20" y="26"/>
                    <a:pt x="20" y="26"/>
                  </a:cubicBezTo>
                  <a:cubicBezTo>
                    <a:pt x="21" y="26"/>
                    <a:pt x="21" y="26"/>
                    <a:pt x="21" y="26"/>
                  </a:cubicBezTo>
                  <a:cubicBezTo>
                    <a:pt x="31" y="26"/>
                    <a:pt x="33" y="20"/>
                    <a:pt x="33" y="16"/>
                  </a:cubicBezTo>
                  <a:cubicBezTo>
                    <a:pt x="33" y="10"/>
                    <a:pt x="31" y="5"/>
                    <a:pt x="22" y="5"/>
                  </a:cubicBezTo>
                  <a:cubicBezTo>
                    <a:pt x="20" y="5"/>
                    <a:pt x="16" y="5"/>
                    <a:pt x="16"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Oval 12">
              <a:extLst>
                <a:ext uri="{FF2B5EF4-FFF2-40B4-BE49-F238E27FC236}">
                  <a16:creationId xmlns:a16="http://schemas.microsoft.com/office/drawing/2014/main" id="{301C2CE0-5EEF-42E4-94E1-651D2630E8C7}"/>
                </a:ext>
              </a:extLst>
            </p:cNvPr>
            <p:cNvSpPr>
              <a:spLocks noChangeArrowheads="1"/>
            </p:cNvSpPr>
            <p:nvPr userDrawn="1"/>
          </p:nvSpPr>
          <p:spPr bwMode="auto">
            <a:xfrm>
              <a:off x="540" y="4100"/>
              <a:ext cx="16"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13">
              <a:extLst>
                <a:ext uri="{FF2B5EF4-FFF2-40B4-BE49-F238E27FC236}">
                  <a16:creationId xmlns:a16="http://schemas.microsoft.com/office/drawing/2014/main" id="{57EE9F02-3EBD-4E60-B29E-6FCF688056B6}"/>
                </a:ext>
              </a:extLst>
            </p:cNvPr>
            <p:cNvSpPr>
              <a:spLocks/>
            </p:cNvSpPr>
            <p:nvPr userDrawn="1"/>
          </p:nvSpPr>
          <p:spPr bwMode="auto">
            <a:xfrm>
              <a:off x="535" y="4120"/>
              <a:ext cx="28" cy="58"/>
            </a:xfrm>
            <a:custGeom>
              <a:avLst/>
              <a:gdLst>
                <a:gd name="T0" fmla="*/ 20 w 20"/>
                <a:gd name="T1" fmla="*/ 41 h 41"/>
                <a:gd name="T2" fmla="*/ 20 w 20"/>
                <a:gd name="T3" fmla="*/ 38 h 41"/>
                <a:gd name="T4" fmla="*/ 15 w 20"/>
                <a:gd name="T5" fmla="*/ 32 h 41"/>
                <a:gd name="T6" fmla="*/ 15 w 20"/>
                <a:gd name="T7" fmla="*/ 0 h 41"/>
                <a:gd name="T8" fmla="*/ 0 w 20"/>
                <a:gd name="T9" fmla="*/ 0 h 41"/>
                <a:gd name="T10" fmla="*/ 0 w 20"/>
                <a:gd name="T11" fmla="*/ 3 h 41"/>
                <a:gd name="T12" fmla="*/ 5 w 20"/>
                <a:gd name="T13" fmla="*/ 9 h 41"/>
                <a:gd name="T14" fmla="*/ 5 w 20"/>
                <a:gd name="T15" fmla="*/ 32 h 41"/>
                <a:gd name="T16" fmla="*/ 0 w 20"/>
                <a:gd name="T17" fmla="*/ 38 h 41"/>
                <a:gd name="T18" fmla="*/ 0 w 20"/>
                <a:gd name="T19" fmla="*/ 41 h 41"/>
                <a:gd name="T20" fmla="*/ 20 w 20"/>
                <a:gd name="T21"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41">
                  <a:moveTo>
                    <a:pt x="20" y="41"/>
                  </a:moveTo>
                  <a:cubicBezTo>
                    <a:pt x="20" y="38"/>
                    <a:pt x="20" y="38"/>
                    <a:pt x="20" y="38"/>
                  </a:cubicBezTo>
                  <a:cubicBezTo>
                    <a:pt x="18" y="38"/>
                    <a:pt x="15" y="37"/>
                    <a:pt x="15" y="32"/>
                  </a:cubicBezTo>
                  <a:cubicBezTo>
                    <a:pt x="15" y="0"/>
                    <a:pt x="15" y="0"/>
                    <a:pt x="15" y="0"/>
                  </a:cubicBezTo>
                  <a:cubicBezTo>
                    <a:pt x="0" y="0"/>
                    <a:pt x="0" y="0"/>
                    <a:pt x="0" y="0"/>
                  </a:cubicBezTo>
                  <a:cubicBezTo>
                    <a:pt x="0" y="3"/>
                    <a:pt x="0" y="3"/>
                    <a:pt x="0" y="3"/>
                  </a:cubicBezTo>
                  <a:cubicBezTo>
                    <a:pt x="2" y="3"/>
                    <a:pt x="5" y="4"/>
                    <a:pt x="5" y="9"/>
                  </a:cubicBezTo>
                  <a:cubicBezTo>
                    <a:pt x="5" y="32"/>
                    <a:pt x="5" y="32"/>
                    <a:pt x="5" y="32"/>
                  </a:cubicBezTo>
                  <a:cubicBezTo>
                    <a:pt x="5" y="37"/>
                    <a:pt x="2" y="38"/>
                    <a:pt x="0" y="38"/>
                  </a:cubicBezTo>
                  <a:cubicBezTo>
                    <a:pt x="0" y="41"/>
                    <a:pt x="0" y="41"/>
                    <a:pt x="0" y="41"/>
                  </a:cubicBezTo>
                  <a:lnTo>
                    <a:pt x="20"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4">
              <a:extLst>
                <a:ext uri="{FF2B5EF4-FFF2-40B4-BE49-F238E27FC236}">
                  <a16:creationId xmlns:a16="http://schemas.microsoft.com/office/drawing/2014/main" id="{5241E0FB-1BBB-44CB-B071-410E5C644456}"/>
                </a:ext>
              </a:extLst>
            </p:cNvPr>
            <p:cNvSpPr>
              <a:spLocks/>
            </p:cNvSpPr>
            <p:nvPr userDrawn="1"/>
          </p:nvSpPr>
          <p:spPr bwMode="auto">
            <a:xfrm>
              <a:off x="373" y="4120"/>
              <a:ext cx="29" cy="58"/>
            </a:xfrm>
            <a:custGeom>
              <a:avLst/>
              <a:gdLst>
                <a:gd name="T0" fmla="*/ 5 w 21"/>
                <a:gd name="T1" fmla="*/ 41 h 41"/>
                <a:gd name="T2" fmla="*/ 5 w 21"/>
                <a:gd name="T3" fmla="*/ 9 h 41"/>
                <a:gd name="T4" fmla="*/ 0 w 21"/>
                <a:gd name="T5" fmla="*/ 3 h 41"/>
                <a:gd name="T6" fmla="*/ 0 w 21"/>
                <a:gd name="T7" fmla="*/ 0 h 41"/>
                <a:gd name="T8" fmla="*/ 16 w 21"/>
                <a:gd name="T9" fmla="*/ 0 h 41"/>
                <a:gd name="T10" fmla="*/ 16 w 21"/>
                <a:gd name="T11" fmla="*/ 32 h 41"/>
                <a:gd name="T12" fmla="*/ 21 w 21"/>
                <a:gd name="T13" fmla="*/ 38 h 41"/>
                <a:gd name="T14" fmla="*/ 21 w 21"/>
                <a:gd name="T15" fmla="*/ 41 h 41"/>
                <a:gd name="T16" fmla="*/ 5 w 21"/>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41">
                  <a:moveTo>
                    <a:pt x="5" y="41"/>
                  </a:moveTo>
                  <a:cubicBezTo>
                    <a:pt x="5" y="9"/>
                    <a:pt x="5" y="9"/>
                    <a:pt x="5" y="9"/>
                  </a:cubicBezTo>
                  <a:cubicBezTo>
                    <a:pt x="5" y="4"/>
                    <a:pt x="2" y="3"/>
                    <a:pt x="0" y="3"/>
                  </a:cubicBezTo>
                  <a:cubicBezTo>
                    <a:pt x="0" y="0"/>
                    <a:pt x="0" y="0"/>
                    <a:pt x="0" y="0"/>
                  </a:cubicBezTo>
                  <a:cubicBezTo>
                    <a:pt x="16" y="0"/>
                    <a:pt x="16" y="0"/>
                    <a:pt x="16" y="0"/>
                  </a:cubicBezTo>
                  <a:cubicBezTo>
                    <a:pt x="16" y="32"/>
                    <a:pt x="16" y="32"/>
                    <a:pt x="16" y="32"/>
                  </a:cubicBezTo>
                  <a:cubicBezTo>
                    <a:pt x="16" y="37"/>
                    <a:pt x="18" y="38"/>
                    <a:pt x="21" y="38"/>
                  </a:cubicBezTo>
                  <a:cubicBezTo>
                    <a:pt x="21" y="41"/>
                    <a:pt x="21" y="41"/>
                    <a:pt x="21" y="41"/>
                  </a:cubicBezTo>
                  <a:lnTo>
                    <a:pt x="5"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Oval 15">
              <a:extLst>
                <a:ext uri="{FF2B5EF4-FFF2-40B4-BE49-F238E27FC236}">
                  <a16:creationId xmlns:a16="http://schemas.microsoft.com/office/drawing/2014/main" id="{0770CF67-A1B3-438E-9E8B-1BD2359F1CEC}"/>
                </a:ext>
              </a:extLst>
            </p:cNvPr>
            <p:cNvSpPr>
              <a:spLocks noChangeArrowheads="1"/>
            </p:cNvSpPr>
            <p:nvPr userDrawn="1"/>
          </p:nvSpPr>
          <p:spPr bwMode="auto">
            <a:xfrm>
              <a:off x="378" y="4100"/>
              <a:ext cx="17"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custDataLst>
      <p:tags r:id="rId1"/>
    </p:custDataLst>
    <p:extLst>
      <p:ext uri="{BB962C8B-B14F-4D97-AF65-F5344CB8AC3E}">
        <p14:creationId xmlns:p14="http://schemas.microsoft.com/office/powerpoint/2010/main" val="73978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Slide Green">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251223" y="756746"/>
            <a:ext cx="5430160" cy="1433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n-lt"/>
            </a:endParaRPr>
          </a:p>
        </p:txBody>
      </p:sp>
      <p:sp>
        <p:nvSpPr>
          <p:cNvPr id="13" name="Text Placeholder 14"/>
          <p:cNvSpPr>
            <a:spLocks noGrp="1"/>
          </p:cNvSpPr>
          <p:nvPr>
            <p:ph type="body" sz="quarter" idx="11"/>
          </p:nvPr>
        </p:nvSpPr>
        <p:spPr>
          <a:xfrm>
            <a:off x="461688" y="808891"/>
            <a:ext cx="5159183" cy="1329350"/>
          </a:xfrm>
          <a:noFill/>
        </p:spPr>
        <p:txBody>
          <a:bodyPr wrap="square" lIns="72000" tIns="36000" rIns="72000" bIns="36000" anchor="ctr">
            <a:noAutofit/>
          </a:bodyPr>
          <a:lstStyle>
            <a:lvl1pPr>
              <a:lnSpc>
                <a:spcPct val="90000"/>
              </a:lnSpc>
              <a:spcBef>
                <a:spcPts val="0"/>
              </a:spcBef>
              <a:defRPr sz="3000" b="0">
                <a:solidFill>
                  <a:schemeClr val="bg1"/>
                </a:solidFill>
              </a:defRPr>
            </a:lvl1pPr>
          </a:lstStyle>
          <a:p>
            <a:pPr lvl="0"/>
            <a:r>
              <a:rPr lang="en-US" dirty="0"/>
              <a:t>Click to edit Master text styles</a:t>
            </a:r>
          </a:p>
        </p:txBody>
      </p:sp>
      <p:grpSp>
        <p:nvGrpSpPr>
          <p:cNvPr id="21" name="Group 20">
            <a:extLst>
              <a:ext uri="{FF2B5EF4-FFF2-40B4-BE49-F238E27FC236}">
                <a16:creationId xmlns:a16="http://schemas.microsoft.com/office/drawing/2014/main" id="{D4764613-F6D5-4253-BF07-5A0D81D631C8}"/>
              </a:ext>
            </a:extLst>
          </p:cNvPr>
          <p:cNvGrpSpPr>
            <a:grpSpLocks noChangeAspect="1"/>
          </p:cNvGrpSpPr>
          <p:nvPr userDrawn="1"/>
        </p:nvGrpSpPr>
        <p:grpSpPr bwMode="auto">
          <a:xfrm>
            <a:off x="250825" y="6396038"/>
            <a:ext cx="965200" cy="352425"/>
            <a:chOff x="211" y="4029"/>
            <a:chExt cx="608" cy="222"/>
          </a:xfrm>
        </p:grpSpPr>
        <p:sp>
          <p:nvSpPr>
            <p:cNvPr id="22" name="AutoShape 3">
              <a:extLst>
                <a:ext uri="{FF2B5EF4-FFF2-40B4-BE49-F238E27FC236}">
                  <a16:creationId xmlns:a16="http://schemas.microsoft.com/office/drawing/2014/main" id="{F5E8BEC7-81AA-42AE-883A-48D23DA98EFB}"/>
                </a:ext>
              </a:extLst>
            </p:cNvPr>
            <p:cNvSpPr>
              <a:spLocks noChangeAspect="1" noChangeArrowheads="1" noTextEdit="1"/>
            </p:cNvSpPr>
            <p:nvPr userDrawn="1"/>
          </p:nvSpPr>
          <p:spPr bwMode="auto">
            <a:xfrm>
              <a:off x="211" y="4029"/>
              <a:ext cx="608"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Rectangle 5">
              <a:extLst>
                <a:ext uri="{FF2B5EF4-FFF2-40B4-BE49-F238E27FC236}">
                  <a16:creationId xmlns:a16="http://schemas.microsoft.com/office/drawing/2014/main" id="{356A9CC3-CBE5-45C9-A4FF-B62A0C84F83A}"/>
                </a:ext>
              </a:extLst>
            </p:cNvPr>
            <p:cNvSpPr>
              <a:spLocks noChangeArrowheads="1"/>
            </p:cNvSpPr>
            <p:nvPr userDrawn="1"/>
          </p:nvSpPr>
          <p:spPr bwMode="auto">
            <a:xfrm>
              <a:off x="211" y="4029"/>
              <a:ext cx="607" cy="223"/>
            </a:xfrm>
            <a:prstGeom prst="rect">
              <a:avLst/>
            </a:prstGeom>
            <a:solidFill>
              <a:srgbClr val="E51D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6">
              <a:extLst>
                <a:ext uri="{FF2B5EF4-FFF2-40B4-BE49-F238E27FC236}">
                  <a16:creationId xmlns:a16="http://schemas.microsoft.com/office/drawing/2014/main" id="{7EA34202-1F75-4B60-87DB-3B498B743191}"/>
                </a:ext>
              </a:extLst>
            </p:cNvPr>
            <p:cNvSpPr>
              <a:spLocks noEditPoints="1"/>
            </p:cNvSpPr>
            <p:nvPr userDrawn="1"/>
          </p:nvSpPr>
          <p:spPr bwMode="auto">
            <a:xfrm>
              <a:off x="408" y="4119"/>
              <a:ext cx="59" cy="61"/>
            </a:xfrm>
            <a:custGeom>
              <a:avLst/>
              <a:gdLst>
                <a:gd name="T0" fmla="*/ 24 w 42"/>
                <a:gd name="T1" fmla="*/ 38 h 43"/>
                <a:gd name="T2" fmla="*/ 11 w 42"/>
                <a:gd name="T3" fmla="*/ 23 h 43"/>
                <a:gd name="T4" fmla="*/ 18 w 42"/>
                <a:gd name="T5" fmla="*/ 5 h 43"/>
                <a:gd name="T6" fmla="*/ 31 w 42"/>
                <a:gd name="T7" fmla="*/ 19 h 43"/>
                <a:gd name="T8" fmla="*/ 24 w 42"/>
                <a:gd name="T9" fmla="*/ 38 h 43"/>
                <a:gd name="T10" fmla="*/ 21 w 42"/>
                <a:gd name="T11" fmla="*/ 0 h 43"/>
                <a:gd name="T12" fmla="*/ 0 w 42"/>
                <a:gd name="T13" fmla="*/ 21 h 43"/>
                <a:gd name="T14" fmla="*/ 21 w 42"/>
                <a:gd name="T15" fmla="*/ 43 h 43"/>
                <a:gd name="T16" fmla="*/ 42 w 42"/>
                <a:gd name="T17" fmla="*/ 21 h 43"/>
                <a:gd name="T18" fmla="*/ 21 w 42"/>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43">
                  <a:moveTo>
                    <a:pt x="24" y="38"/>
                  </a:moveTo>
                  <a:cubicBezTo>
                    <a:pt x="18" y="39"/>
                    <a:pt x="13" y="33"/>
                    <a:pt x="11" y="23"/>
                  </a:cubicBezTo>
                  <a:cubicBezTo>
                    <a:pt x="10" y="13"/>
                    <a:pt x="12" y="6"/>
                    <a:pt x="18" y="5"/>
                  </a:cubicBezTo>
                  <a:cubicBezTo>
                    <a:pt x="24" y="4"/>
                    <a:pt x="29" y="10"/>
                    <a:pt x="31" y="19"/>
                  </a:cubicBezTo>
                  <a:cubicBezTo>
                    <a:pt x="32" y="29"/>
                    <a:pt x="30" y="36"/>
                    <a:pt x="24" y="38"/>
                  </a:cubicBezTo>
                  <a:moveTo>
                    <a:pt x="21" y="0"/>
                  </a:moveTo>
                  <a:cubicBezTo>
                    <a:pt x="9" y="0"/>
                    <a:pt x="0" y="9"/>
                    <a:pt x="0" y="21"/>
                  </a:cubicBezTo>
                  <a:cubicBezTo>
                    <a:pt x="0" y="34"/>
                    <a:pt x="9" y="43"/>
                    <a:pt x="21" y="43"/>
                  </a:cubicBezTo>
                  <a:cubicBezTo>
                    <a:pt x="33" y="43"/>
                    <a:pt x="42" y="34"/>
                    <a:pt x="42" y="21"/>
                  </a:cubicBezTo>
                  <a:cubicBezTo>
                    <a:pt x="42" y="9"/>
                    <a:pt x="33" y="0"/>
                    <a:pt x="2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7">
              <a:extLst>
                <a:ext uri="{FF2B5EF4-FFF2-40B4-BE49-F238E27FC236}">
                  <a16:creationId xmlns:a16="http://schemas.microsoft.com/office/drawing/2014/main" id="{994DF4F8-38E0-4A7F-AD1E-1141E9F57904}"/>
                </a:ext>
              </a:extLst>
            </p:cNvPr>
            <p:cNvSpPr>
              <a:spLocks noEditPoints="1"/>
            </p:cNvSpPr>
            <p:nvPr userDrawn="1"/>
          </p:nvSpPr>
          <p:spPr bwMode="auto">
            <a:xfrm>
              <a:off x="670" y="4119"/>
              <a:ext cx="59" cy="61"/>
            </a:xfrm>
            <a:custGeom>
              <a:avLst/>
              <a:gdLst>
                <a:gd name="T0" fmla="*/ 24 w 42"/>
                <a:gd name="T1" fmla="*/ 38 h 43"/>
                <a:gd name="T2" fmla="*/ 11 w 42"/>
                <a:gd name="T3" fmla="*/ 23 h 43"/>
                <a:gd name="T4" fmla="*/ 18 w 42"/>
                <a:gd name="T5" fmla="*/ 5 h 43"/>
                <a:gd name="T6" fmla="*/ 31 w 42"/>
                <a:gd name="T7" fmla="*/ 19 h 43"/>
                <a:gd name="T8" fmla="*/ 24 w 42"/>
                <a:gd name="T9" fmla="*/ 38 h 43"/>
                <a:gd name="T10" fmla="*/ 21 w 42"/>
                <a:gd name="T11" fmla="*/ 0 h 43"/>
                <a:gd name="T12" fmla="*/ 0 w 42"/>
                <a:gd name="T13" fmla="*/ 21 h 43"/>
                <a:gd name="T14" fmla="*/ 21 w 42"/>
                <a:gd name="T15" fmla="*/ 43 h 43"/>
                <a:gd name="T16" fmla="*/ 42 w 42"/>
                <a:gd name="T17" fmla="*/ 21 h 43"/>
                <a:gd name="T18" fmla="*/ 21 w 42"/>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43">
                  <a:moveTo>
                    <a:pt x="24" y="38"/>
                  </a:moveTo>
                  <a:cubicBezTo>
                    <a:pt x="18" y="39"/>
                    <a:pt x="13" y="33"/>
                    <a:pt x="11" y="23"/>
                  </a:cubicBezTo>
                  <a:cubicBezTo>
                    <a:pt x="9" y="13"/>
                    <a:pt x="12" y="6"/>
                    <a:pt x="18" y="5"/>
                  </a:cubicBezTo>
                  <a:cubicBezTo>
                    <a:pt x="24" y="4"/>
                    <a:pt x="29" y="10"/>
                    <a:pt x="31" y="19"/>
                  </a:cubicBezTo>
                  <a:cubicBezTo>
                    <a:pt x="32" y="29"/>
                    <a:pt x="30" y="36"/>
                    <a:pt x="24" y="38"/>
                  </a:cubicBezTo>
                  <a:moveTo>
                    <a:pt x="21" y="0"/>
                  </a:moveTo>
                  <a:cubicBezTo>
                    <a:pt x="9" y="0"/>
                    <a:pt x="0" y="9"/>
                    <a:pt x="0" y="21"/>
                  </a:cubicBezTo>
                  <a:cubicBezTo>
                    <a:pt x="0" y="34"/>
                    <a:pt x="9" y="43"/>
                    <a:pt x="21" y="43"/>
                  </a:cubicBezTo>
                  <a:cubicBezTo>
                    <a:pt x="33" y="43"/>
                    <a:pt x="42" y="34"/>
                    <a:pt x="42" y="21"/>
                  </a:cubicBezTo>
                  <a:cubicBezTo>
                    <a:pt x="42" y="9"/>
                    <a:pt x="33" y="0"/>
                    <a:pt x="2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8">
              <a:extLst>
                <a:ext uri="{FF2B5EF4-FFF2-40B4-BE49-F238E27FC236}">
                  <a16:creationId xmlns:a16="http://schemas.microsoft.com/office/drawing/2014/main" id="{5617D77D-19BD-4D24-937B-43D44B81EAE5}"/>
                </a:ext>
              </a:extLst>
            </p:cNvPr>
            <p:cNvSpPr>
              <a:spLocks/>
            </p:cNvSpPr>
            <p:nvPr userDrawn="1"/>
          </p:nvSpPr>
          <p:spPr bwMode="auto">
            <a:xfrm>
              <a:off x="567" y="4119"/>
              <a:ext cx="65" cy="59"/>
            </a:xfrm>
            <a:custGeom>
              <a:avLst/>
              <a:gdLst>
                <a:gd name="T0" fmla="*/ 30 w 46"/>
                <a:gd name="T1" fmla="*/ 11 h 42"/>
                <a:gd name="T2" fmla="*/ 30 w 46"/>
                <a:gd name="T3" fmla="*/ 16 h 42"/>
                <a:gd name="T4" fmla="*/ 30 w 46"/>
                <a:gd name="T5" fmla="*/ 42 h 42"/>
                <a:gd name="T6" fmla="*/ 46 w 46"/>
                <a:gd name="T7" fmla="*/ 42 h 42"/>
                <a:gd name="T8" fmla="*/ 46 w 46"/>
                <a:gd name="T9" fmla="*/ 39 h 42"/>
                <a:gd name="T10" fmla="*/ 41 w 46"/>
                <a:gd name="T11" fmla="*/ 33 h 42"/>
                <a:gd name="T12" fmla="*/ 41 w 46"/>
                <a:gd name="T13" fmla="*/ 13 h 42"/>
                <a:gd name="T14" fmla="*/ 28 w 46"/>
                <a:gd name="T15" fmla="*/ 0 h 42"/>
                <a:gd name="T16" fmla="*/ 15 w 46"/>
                <a:gd name="T17" fmla="*/ 7 h 42"/>
                <a:gd name="T18" fmla="*/ 15 w 46"/>
                <a:gd name="T19" fmla="*/ 1 h 42"/>
                <a:gd name="T20" fmla="*/ 0 w 46"/>
                <a:gd name="T21" fmla="*/ 1 h 42"/>
                <a:gd name="T22" fmla="*/ 0 w 46"/>
                <a:gd name="T23" fmla="*/ 4 h 42"/>
                <a:gd name="T24" fmla="*/ 5 w 46"/>
                <a:gd name="T25" fmla="*/ 10 h 42"/>
                <a:gd name="T26" fmla="*/ 5 w 46"/>
                <a:gd name="T27" fmla="*/ 33 h 42"/>
                <a:gd name="T28" fmla="*/ 0 w 46"/>
                <a:gd name="T29" fmla="*/ 39 h 42"/>
                <a:gd name="T30" fmla="*/ 0 w 46"/>
                <a:gd name="T31" fmla="*/ 42 h 42"/>
                <a:gd name="T32" fmla="*/ 20 w 46"/>
                <a:gd name="T33" fmla="*/ 42 h 42"/>
                <a:gd name="T34" fmla="*/ 20 w 46"/>
                <a:gd name="T35" fmla="*/ 39 h 42"/>
                <a:gd name="T36" fmla="*/ 15 w 46"/>
                <a:gd name="T37" fmla="*/ 33 h 42"/>
                <a:gd name="T38" fmla="*/ 15 w 46"/>
                <a:gd name="T39" fmla="*/ 18 h 42"/>
                <a:gd name="T40" fmla="*/ 17 w 46"/>
                <a:gd name="T41" fmla="*/ 11 h 42"/>
                <a:gd name="T42" fmla="*/ 24 w 46"/>
                <a:gd name="T43" fmla="*/ 6 h 42"/>
                <a:gd name="T44" fmla="*/ 30 w 46"/>
                <a:gd name="T45"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42">
                  <a:moveTo>
                    <a:pt x="30" y="11"/>
                  </a:moveTo>
                  <a:cubicBezTo>
                    <a:pt x="30" y="12"/>
                    <a:pt x="30" y="14"/>
                    <a:pt x="30" y="16"/>
                  </a:cubicBezTo>
                  <a:cubicBezTo>
                    <a:pt x="30" y="42"/>
                    <a:pt x="30" y="42"/>
                    <a:pt x="30" y="42"/>
                  </a:cubicBezTo>
                  <a:cubicBezTo>
                    <a:pt x="46" y="42"/>
                    <a:pt x="46" y="42"/>
                    <a:pt x="46" y="42"/>
                  </a:cubicBezTo>
                  <a:cubicBezTo>
                    <a:pt x="46" y="39"/>
                    <a:pt x="46" y="39"/>
                    <a:pt x="46" y="39"/>
                  </a:cubicBezTo>
                  <a:cubicBezTo>
                    <a:pt x="44" y="39"/>
                    <a:pt x="41" y="38"/>
                    <a:pt x="41" y="33"/>
                  </a:cubicBezTo>
                  <a:cubicBezTo>
                    <a:pt x="41" y="13"/>
                    <a:pt x="41" y="13"/>
                    <a:pt x="41" y="13"/>
                  </a:cubicBezTo>
                  <a:cubicBezTo>
                    <a:pt x="41" y="3"/>
                    <a:pt x="32" y="0"/>
                    <a:pt x="28" y="0"/>
                  </a:cubicBezTo>
                  <a:cubicBezTo>
                    <a:pt x="20" y="0"/>
                    <a:pt x="16" y="5"/>
                    <a:pt x="15" y="7"/>
                  </a:cubicBezTo>
                  <a:cubicBezTo>
                    <a:pt x="15" y="7"/>
                    <a:pt x="15" y="2"/>
                    <a:pt x="15" y="1"/>
                  </a:cubicBezTo>
                  <a:cubicBezTo>
                    <a:pt x="0" y="1"/>
                    <a:pt x="0" y="1"/>
                    <a:pt x="0" y="1"/>
                  </a:cubicBezTo>
                  <a:cubicBezTo>
                    <a:pt x="0" y="4"/>
                    <a:pt x="0" y="4"/>
                    <a:pt x="0" y="4"/>
                  </a:cubicBezTo>
                  <a:cubicBezTo>
                    <a:pt x="2" y="4"/>
                    <a:pt x="5" y="5"/>
                    <a:pt x="5" y="10"/>
                  </a:cubicBezTo>
                  <a:cubicBezTo>
                    <a:pt x="5" y="33"/>
                    <a:pt x="5" y="33"/>
                    <a:pt x="5" y="33"/>
                  </a:cubicBezTo>
                  <a:cubicBezTo>
                    <a:pt x="5" y="38"/>
                    <a:pt x="2" y="39"/>
                    <a:pt x="0" y="39"/>
                  </a:cubicBezTo>
                  <a:cubicBezTo>
                    <a:pt x="0" y="42"/>
                    <a:pt x="0" y="42"/>
                    <a:pt x="0" y="42"/>
                  </a:cubicBezTo>
                  <a:cubicBezTo>
                    <a:pt x="20" y="42"/>
                    <a:pt x="20" y="42"/>
                    <a:pt x="20" y="42"/>
                  </a:cubicBezTo>
                  <a:cubicBezTo>
                    <a:pt x="20" y="39"/>
                    <a:pt x="20" y="39"/>
                    <a:pt x="20" y="39"/>
                  </a:cubicBezTo>
                  <a:cubicBezTo>
                    <a:pt x="18" y="39"/>
                    <a:pt x="15" y="38"/>
                    <a:pt x="15" y="33"/>
                  </a:cubicBezTo>
                  <a:cubicBezTo>
                    <a:pt x="15" y="18"/>
                    <a:pt x="15" y="18"/>
                    <a:pt x="15" y="18"/>
                  </a:cubicBezTo>
                  <a:cubicBezTo>
                    <a:pt x="15" y="15"/>
                    <a:pt x="16" y="13"/>
                    <a:pt x="17" y="11"/>
                  </a:cubicBezTo>
                  <a:cubicBezTo>
                    <a:pt x="18" y="8"/>
                    <a:pt x="21" y="6"/>
                    <a:pt x="24" y="6"/>
                  </a:cubicBezTo>
                  <a:cubicBezTo>
                    <a:pt x="26" y="6"/>
                    <a:pt x="29" y="8"/>
                    <a:pt x="30"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9">
              <a:extLst>
                <a:ext uri="{FF2B5EF4-FFF2-40B4-BE49-F238E27FC236}">
                  <a16:creationId xmlns:a16="http://schemas.microsoft.com/office/drawing/2014/main" id="{12AC354C-6FC8-4930-BBCF-EDED6B2B0AC0}"/>
                </a:ext>
              </a:extLst>
            </p:cNvPr>
            <p:cNvSpPr>
              <a:spLocks/>
            </p:cNvSpPr>
            <p:nvPr userDrawn="1"/>
          </p:nvSpPr>
          <p:spPr bwMode="auto">
            <a:xfrm>
              <a:off x="635" y="4107"/>
              <a:ext cx="29" cy="71"/>
            </a:xfrm>
            <a:custGeom>
              <a:avLst/>
              <a:gdLst>
                <a:gd name="T0" fmla="*/ 20 w 21"/>
                <a:gd name="T1" fmla="*/ 50 h 50"/>
                <a:gd name="T2" fmla="*/ 20 w 21"/>
                <a:gd name="T3" fmla="*/ 47 h 50"/>
                <a:gd name="T4" fmla="*/ 15 w 21"/>
                <a:gd name="T5" fmla="*/ 41 h 50"/>
                <a:gd name="T6" fmla="*/ 15 w 21"/>
                <a:gd name="T7" fmla="*/ 13 h 50"/>
                <a:gd name="T8" fmla="*/ 21 w 21"/>
                <a:gd name="T9" fmla="*/ 13 h 50"/>
                <a:gd name="T10" fmla="*/ 21 w 21"/>
                <a:gd name="T11" fmla="*/ 9 h 50"/>
                <a:gd name="T12" fmla="*/ 15 w 21"/>
                <a:gd name="T13" fmla="*/ 9 h 50"/>
                <a:gd name="T14" fmla="*/ 15 w 21"/>
                <a:gd name="T15" fmla="*/ 0 h 50"/>
                <a:gd name="T16" fmla="*/ 10 w 21"/>
                <a:gd name="T17" fmla="*/ 0 h 50"/>
                <a:gd name="T18" fmla="*/ 0 w 21"/>
                <a:gd name="T19" fmla="*/ 10 h 50"/>
                <a:gd name="T20" fmla="*/ 0 w 21"/>
                <a:gd name="T21" fmla="*/ 13 h 50"/>
                <a:gd name="T22" fmla="*/ 5 w 21"/>
                <a:gd name="T23" fmla="*/ 13 h 50"/>
                <a:gd name="T24" fmla="*/ 5 w 21"/>
                <a:gd name="T25" fmla="*/ 41 h 50"/>
                <a:gd name="T26" fmla="*/ 14 w 21"/>
                <a:gd name="T27" fmla="*/ 50 h 50"/>
                <a:gd name="T28" fmla="*/ 20 w 21"/>
                <a:gd name="T29"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50">
                  <a:moveTo>
                    <a:pt x="20" y="50"/>
                  </a:moveTo>
                  <a:cubicBezTo>
                    <a:pt x="20" y="47"/>
                    <a:pt x="20" y="47"/>
                    <a:pt x="20" y="47"/>
                  </a:cubicBezTo>
                  <a:cubicBezTo>
                    <a:pt x="18" y="47"/>
                    <a:pt x="15" y="46"/>
                    <a:pt x="15" y="41"/>
                  </a:cubicBezTo>
                  <a:cubicBezTo>
                    <a:pt x="15" y="40"/>
                    <a:pt x="15" y="13"/>
                    <a:pt x="15" y="13"/>
                  </a:cubicBezTo>
                  <a:cubicBezTo>
                    <a:pt x="21" y="13"/>
                    <a:pt x="21" y="13"/>
                    <a:pt x="21" y="13"/>
                  </a:cubicBezTo>
                  <a:cubicBezTo>
                    <a:pt x="21" y="9"/>
                    <a:pt x="21" y="9"/>
                    <a:pt x="21" y="9"/>
                  </a:cubicBezTo>
                  <a:cubicBezTo>
                    <a:pt x="15" y="9"/>
                    <a:pt x="15" y="9"/>
                    <a:pt x="15" y="9"/>
                  </a:cubicBezTo>
                  <a:cubicBezTo>
                    <a:pt x="15" y="0"/>
                    <a:pt x="15" y="0"/>
                    <a:pt x="15" y="0"/>
                  </a:cubicBezTo>
                  <a:cubicBezTo>
                    <a:pt x="10" y="0"/>
                    <a:pt x="10" y="0"/>
                    <a:pt x="10" y="0"/>
                  </a:cubicBezTo>
                  <a:cubicBezTo>
                    <a:pt x="10" y="6"/>
                    <a:pt x="4" y="10"/>
                    <a:pt x="0" y="10"/>
                  </a:cubicBezTo>
                  <a:cubicBezTo>
                    <a:pt x="0" y="13"/>
                    <a:pt x="0" y="13"/>
                    <a:pt x="0" y="13"/>
                  </a:cubicBezTo>
                  <a:cubicBezTo>
                    <a:pt x="5" y="13"/>
                    <a:pt x="5" y="13"/>
                    <a:pt x="5" y="13"/>
                  </a:cubicBezTo>
                  <a:cubicBezTo>
                    <a:pt x="5" y="41"/>
                    <a:pt x="5" y="41"/>
                    <a:pt x="5" y="41"/>
                  </a:cubicBezTo>
                  <a:cubicBezTo>
                    <a:pt x="5" y="47"/>
                    <a:pt x="7" y="50"/>
                    <a:pt x="14" y="50"/>
                  </a:cubicBezTo>
                  <a:lnTo>
                    <a:pt x="2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0">
              <a:extLst>
                <a:ext uri="{FF2B5EF4-FFF2-40B4-BE49-F238E27FC236}">
                  <a16:creationId xmlns:a16="http://schemas.microsoft.com/office/drawing/2014/main" id="{1FBCD061-ADE2-46E9-8530-1C1F0C6FE09D}"/>
                </a:ext>
              </a:extLst>
            </p:cNvPr>
            <p:cNvSpPr>
              <a:spLocks/>
            </p:cNvSpPr>
            <p:nvPr userDrawn="1"/>
          </p:nvSpPr>
          <p:spPr bwMode="auto">
            <a:xfrm>
              <a:off x="473" y="4096"/>
              <a:ext cx="63" cy="82"/>
            </a:xfrm>
            <a:custGeom>
              <a:avLst/>
              <a:gdLst>
                <a:gd name="T0" fmla="*/ 28 w 45"/>
                <a:gd name="T1" fmla="*/ 5 h 58"/>
                <a:gd name="T2" fmla="*/ 28 w 45"/>
                <a:gd name="T3" fmla="*/ 48 h 58"/>
                <a:gd name="T4" fmla="*/ 33 w 45"/>
                <a:gd name="T5" fmla="*/ 54 h 58"/>
                <a:gd name="T6" fmla="*/ 33 w 45"/>
                <a:gd name="T7" fmla="*/ 58 h 58"/>
                <a:gd name="T8" fmla="*/ 12 w 45"/>
                <a:gd name="T9" fmla="*/ 58 h 58"/>
                <a:gd name="T10" fmla="*/ 12 w 45"/>
                <a:gd name="T11" fmla="*/ 54 h 58"/>
                <a:gd name="T12" fmla="*/ 17 w 45"/>
                <a:gd name="T13" fmla="*/ 48 h 58"/>
                <a:gd name="T14" fmla="*/ 17 w 45"/>
                <a:gd name="T15" fmla="*/ 5 h 58"/>
                <a:gd name="T16" fmla="*/ 12 w 45"/>
                <a:gd name="T17" fmla="*/ 5 h 58"/>
                <a:gd name="T18" fmla="*/ 4 w 45"/>
                <a:gd name="T19" fmla="*/ 12 h 58"/>
                <a:gd name="T20" fmla="*/ 0 w 45"/>
                <a:gd name="T21" fmla="*/ 12 h 58"/>
                <a:gd name="T22" fmla="*/ 0 w 45"/>
                <a:gd name="T23" fmla="*/ 0 h 58"/>
                <a:gd name="T24" fmla="*/ 45 w 45"/>
                <a:gd name="T25" fmla="*/ 0 h 58"/>
                <a:gd name="T26" fmla="*/ 45 w 45"/>
                <a:gd name="T27" fmla="*/ 12 h 58"/>
                <a:gd name="T28" fmla="*/ 41 w 45"/>
                <a:gd name="T29" fmla="*/ 12 h 58"/>
                <a:gd name="T30" fmla="*/ 33 w 45"/>
                <a:gd name="T31" fmla="*/ 5 h 58"/>
                <a:gd name="T32" fmla="*/ 28 w 45"/>
                <a:gd name="T33" fmla="*/ 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58">
                  <a:moveTo>
                    <a:pt x="28" y="5"/>
                  </a:moveTo>
                  <a:cubicBezTo>
                    <a:pt x="28" y="48"/>
                    <a:pt x="28" y="48"/>
                    <a:pt x="28" y="48"/>
                  </a:cubicBezTo>
                  <a:cubicBezTo>
                    <a:pt x="28" y="53"/>
                    <a:pt x="31" y="54"/>
                    <a:pt x="33" y="54"/>
                  </a:cubicBezTo>
                  <a:cubicBezTo>
                    <a:pt x="33" y="58"/>
                    <a:pt x="33" y="58"/>
                    <a:pt x="33" y="58"/>
                  </a:cubicBezTo>
                  <a:cubicBezTo>
                    <a:pt x="12" y="58"/>
                    <a:pt x="12" y="58"/>
                    <a:pt x="12" y="58"/>
                  </a:cubicBezTo>
                  <a:cubicBezTo>
                    <a:pt x="12" y="54"/>
                    <a:pt x="12" y="54"/>
                    <a:pt x="12" y="54"/>
                  </a:cubicBezTo>
                  <a:cubicBezTo>
                    <a:pt x="14" y="54"/>
                    <a:pt x="17" y="53"/>
                    <a:pt x="17" y="48"/>
                  </a:cubicBezTo>
                  <a:cubicBezTo>
                    <a:pt x="17" y="5"/>
                    <a:pt x="17" y="5"/>
                    <a:pt x="17" y="5"/>
                  </a:cubicBezTo>
                  <a:cubicBezTo>
                    <a:pt x="16" y="5"/>
                    <a:pt x="14" y="5"/>
                    <a:pt x="12" y="5"/>
                  </a:cubicBezTo>
                  <a:cubicBezTo>
                    <a:pt x="6" y="5"/>
                    <a:pt x="4" y="7"/>
                    <a:pt x="4" y="12"/>
                  </a:cubicBezTo>
                  <a:cubicBezTo>
                    <a:pt x="0" y="12"/>
                    <a:pt x="0" y="12"/>
                    <a:pt x="0" y="12"/>
                  </a:cubicBezTo>
                  <a:cubicBezTo>
                    <a:pt x="0" y="0"/>
                    <a:pt x="0" y="0"/>
                    <a:pt x="0" y="0"/>
                  </a:cubicBezTo>
                  <a:cubicBezTo>
                    <a:pt x="45" y="0"/>
                    <a:pt x="45" y="0"/>
                    <a:pt x="45" y="0"/>
                  </a:cubicBezTo>
                  <a:cubicBezTo>
                    <a:pt x="45" y="12"/>
                    <a:pt x="45" y="12"/>
                    <a:pt x="45" y="12"/>
                  </a:cubicBezTo>
                  <a:cubicBezTo>
                    <a:pt x="41" y="12"/>
                    <a:pt x="41" y="12"/>
                    <a:pt x="41" y="12"/>
                  </a:cubicBezTo>
                  <a:cubicBezTo>
                    <a:pt x="41" y="7"/>
                    <a:pt x="39" y="5"/>
                    <a:pt x="33" y="5"/>
                  </a:cubicBezTo>
                  <a:cubicBezTo>
                    <a:pt x="31" y="5"/>
                    <a:pt x="28" y="5"/>
                    <a:pt x="28"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1">
              <a:extLst>
                <a:ext uri="{FF2B5EF4-FFF2-40B4-BE49-F238E27FC236}">
                  <a16:creationId xmlns:a16="http://schemas.microsoft.com/office/drawing/2014/main" id="{9EE83DD2-C4BE-44CF-BA4E-E24BD0894F16}"/>
                </a:ext>
              </a:extLst>
            </p:cNvPr>
            <p:cNvSpPr>
              <a:spLocks/>
            </p:cNvSpPr>
            <p:nvPr userDrawn="1"/>
          </p:nvSpPr>
          <p:spPr bwMode="auto">
            <a:xfrm>
              <a:off x="300" y="4096"/>
              <a:ext cx="78" cy="90"/>
            </a:xfrm>
            <a:custGeom>
              <a:avLst/>
              <a:gdLst>
                <a:gd name="T0" fmla="*/ 16 w 56"/>
                <a:gd name="T1" fmla="*/ 5 h 63"/>
                <a:gd name="T2" fmla="*/ 16 w 56"/>
                <a:gd name="T3" fmla="*/ 18 h 63"/>
                <a:gd name="T4" fmla="*/ 16 w 56"/>
                <a:gd name="T5" fmla="*/ 32 h 63"/>
                <a:gd name="T6" fmla="*/ 16 w 56"/>
                <a:gd name="T7" fmla="*/ 48 h 63"/>
                <a:gd name="T8" fmla="*/ 21 w 56"/>
                <a:gd name="T9" fmla="*/ 54 h 63"/>
                <a:gd name="T10" fmla="*/ 21 w 56"/>
                <a:gd name="T11" fmla="*/ 58 h 63"/>
                <a:gd name="T12" fmla="*/ 0 w 56"/>
                <a:gd name="T13" fmla="*/ 58 h 63"/>
                <a:gd name="T14" fmla="*/ 0 w 56"/>
                <a:gd name="T15" fmla="*/ 54 h 63"/>
                <a:gd name="T16" fmla="*/ 5 w 56"/>
                <a:gd name="T17" fmla="*/ 48 h 63"/>
                <a:gd name="T18" fmla="*/ 5 w 56"/>
                <a:gd name="T19" fmla="*/ 32 h 63"/>
                <a:gd name="T20" fmla="*/ 5 w 56"/>
                <a:gd name="T21" fmla="*/ 19 h 63"/>
                <a:gd name="T22" fmla="*/ 5 w 56"/>
                <a:gd name="T23" fmla="*/ 9 h 63"/>
                <a:gd name="T24" fmla="*/ 0 w 56"/>
                <a:gd name="T25" fmla="*/ 3 h 63"/>
                <a:gd name="T26" fmla="*/ 0 w 56"/>
                <a:gd name="T27" fmla="*/ 0 h 63"/>
                <a:gd name="T28" fmla="*/ 26 w 56"/>
                <a:gd name="T29" fmla="*/ 0 h 63"/>
                <a:gd name="T30" fmla="*/ 45 w 56"/>
                <a:gd name="T31" fmla="*/ 15 h 63"/>
                <a:gd name="T32" fmla="*/ 33 w 56"/>
                <a:gd name="T33" fmla="*/ 29 h 63"/>
                <a:gd name="T34" fmla="*/ 51 w 56"/>
                <a:gd name="T35" fmla="*/ 57 h 63"/>
                <a:gd name="T36" fmla="*/ 56 w 56"/>
                <a:gd name="T37" fmla="*/ 60 h 63"/>
                <a:gd name="T38" fmla="*/ 56 w 56"/>
                <a:gd name="T39" fmla="*/ 60 h 63"/>
                <a:gd name="T40" fmla="*/ 56 w 56"/>
                <a:gd name="T41" fmla="*/ 63 h 63"/>
                <a:gd name="T42" fmla="*/ 50 w 56"/>
                <a:gd name="T43" fmla="*/ 63 h 63"/>
                <a:gd name="T44" fmla="*/ 39 w 56"/>
                <a:gd name="T45" fmla="*/ 58 h 63"/>
                <a:gd name="T46" fmla="*/ 21 w 56"/>
                <a:gd name="T47" fmla="*/ 29 h 63"/>
                <a:gd name="T48" fmla="*/ 20 w 56"/>
                <a:gd name="T49" fmla="*/ 29 h 63"/>
                <a:gd name="T50" fmla="*/ 20 w 56"/>
                <a:gd name="T51" fmla="*/ 26 h 63"/>
                <a:gd name="T52" fmla="*/ 21 w 56"/>
                <a:gd name="T53" fmla="*/ 26 h 63"/>
                <a:gd name="T54" fmla="*/ 33 w 56"/>
                <a:gd name="T55" fmla="*/ 16 h 63"/>
                <a:gd name="T56" fmla="*/ 22 w 56"/>
                <a:gd name="T57" fmla="*/ 5 h 63"/>
                <a:gd name="T58" fmla="*/ 16 w 56"/>
                <a:gd name="T59"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 h="63">
                  <a:moveTo>
                    <a:pt x="16" y="5"/>
                  </a:moveTo>
                  <a:cubicBezTo>
                    <a:pt x="16" y="18"/>
                    <a:pt x="16" y="18"/>
                    <a:pt x="16" y="18"/>
                  </a:cubicBezTo>
                  <a:cubicBezTo>
                    <a:pt x="16" y="32"/>
                    <a:pt x="16" y="32"/>
                    <a:pt x="16" y="32"/>
                  </a:cubicBezTo>
                  <a:cubicBezTo>
                    <a:pt x="16" y="48"/>
                    <a:pt x="16" y="48"/>
                    <a:pt x="16" y="48"/>
                  </a:cubicBezTo>
                  <a:cubicBezTo>
                    <a:pt x="16" y="53"/>
                    <a:pt x="19" y="54"/>
                    <a:pt x="21" y="54"/>
                  </a:cubicBezTo>
                  <a:cubicBezTo>
                    <a:pt x="21" y="58"/>
                    <a:pt x="21" y="58"/>
                    <a:pt x="21" y="58"/>
                  </a:cubicBezTo>
                  <a:cubicBezTo>
                    <a:pt x="0" y="58"/>
                    <a:pt x="0" y="58"/>
                    <a:pt x="0" y="58"/>
                  </a:cubicBezTo>
                  <a:cubicBezTo>
                    <a:pt x="0" y="54"/>
                    <a:pt x="0" y="54"/>
                    <a:pt x="0" y="54"/>
                  </a:cubicBezTo>
                  <a:cubicBezTo>
                    <a:pt x="2" y="54"/>
                    <a:pt x="5" y="53"/>
                    <a:pt x="5" y="48"/>
                  </a:cubicBezTo>
                  <a:cubicBezTo>
                    <a:pt x="5" y="32"/>
                    <a:pt x="5" y="32"/>
                    <a:pt x="5" y="32"/>
                  </a:cubicBezTo>
                  <a:cubicBezTo>
                    <a:pt x="5" y="19"/>
                    <a:pt x="5" y="19"/>
                    <a:pt x="5" y="19"/>
                  </a:cubicBezTo>
                  <a:cubicBezTo>
                    <a:pt x="5" y="9"/>
                    <a:pt x="5" y="9"/>
                    <a:pt x="5" y="9"/>
                  </a:cubicBezTo>
                  <a:cubicBezTo>
                    <a:pt x="5" y="4"/>
                    <a:pt x="2" y="3"/>
                    <a:pt x="0" y="3"/>
                  </a:cubicBezTo>
                  <a:cubicBezTo>
                    <a:pt x="0" y="0"/>
                    <a:pt x="0" y="0"/>
                    <a:pt x="0" y="0"/>
                  </a:cubicBezTo>
                  <a:cubicBezTo>
                    <a:pt x="26" y="0"/>
                    <a:pt x="26" y="0"/>
                    <a:pt x="26" y="0"/>
                  </a:cubicBezTo>
                  <a:cubicBezTo>
                    <a:pt x="42" y="0"/>
                    <a:pt x="45" y="8"/>
                    <a:pt x="45" y="15"/>
                  </a:cubicBezTo>
                  <a:cubicBezTo>
                    <a:pt x="45" y="22"/>
                    <a:pt x="40" y="27"/>
                    <a:pt x="33" y="29"/>
                  </a:cubicBezTo>
                  <a:cubicBezTo>
                    <a:pt x="40" y="29"/>
                    <a:pt x="45" y="49"/>
                    <a:pt x="51" y="57"/>
                  </a:cubicBezTo>
                  <a:cubicBezTo>
                    <a:pt x="52" y="58"/>
                    <a:pt x="54" y="60"/>
                    <a:pt x="56" y="60"/>
                  </a:cubicBezTo>
                  <a:cubicBezTo>
                    <a:pt x="56" y="60"/>
                    <a:pt x="56" y="60"/>
                    <a:pt x="56" y="60"/>
                  </a:cubicBezTo>
                  <a:cubicBezTo>
                    <a:pt x="56" y="63"/>
                    <a:pt x="56" y="63"/>
                    <a:pt x="56" y="63"/>
                  </a:cubicBezTo>
                  <a:cubicBezTo>
                    <a:pt x="50" y="63"/>
                    <a:pt x="50" y="63"/>
                    <a:pt x="50" y="63"/>
                  </a:cubicBezTo>
                  <a:cubicBezTo>
                    <a:pt x="45" y="63"/>
                    <a:pt x="41" y="61"/>
                    <a:pt x="39" y="58"/>
                  </a:cubicBezTo>
                  <a:cubicBezTo>
                    <a:pt x="32" y="49"/>
                    <a:pt x="29" y="30"/>
                    <a:pt x="21" y="29"/>
                  </a:cubicBezTo>
                  <a:cubicBezTo>
                    <a:pt x="21" y="29"/>
                    <a:pt x="21" y="29"/>
                    <a:pt x="20" y="29"/>
                  </a:cubicBezTo>
                  <a:cubicBezTo>
                    <a:pt x="20" y="26"/>
                    <a:pt x="20" y="26"/>
                    <a:pt x="20" y="26"/>
                  </a:cubicBezTo>
                  <a:cubicBezTo>
                    <a:pt x="21" y="26"/>
                    <a:pt x="21" y="26"/>
                    <a:pt x="21" y="26"/>
                  </a:cubicBezTo>
                  <a:cubicBezTo>
                    <a:pt x="31" y="26"/>
                    <a:pt x="33" y="20"/>
                    <a:pt x="33" y="16"/>
                  </a:cubicBezTo>
                  <a:cubicBezTo>
                    <a:pt x="33" y="10"/>
                    <a:pt x="31" y="5"/>
                    <a:pt x="22" y="5"/>
                  </a:cubicBezTo>
                  <a:cubicBezTo>
                    <a:pt x="20" y="5"/>
                    <a:pt x="16" y="5"/>
                    <a:pt x="16"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Oval 12">
              <a:extLst>
                <a:ext uri="{FF2B5EF4-FFF2-40B4-BE49-F238E27FC236}">
                  <a16:creationId xmlns:a16="http://schemas.microsoft.com/office/drawing/2014/main" id="{103347DD-B494-4F0B-A325-EC15B8FA1071}"/>
                </a:ext>
              </a:extLst>
            </p:cNvPr>
            <p:cNvSpPr>
              <a:spLocks noChangeArrowheads="1"/>
            </p:cNvSpPr>
            <p:nvPr userDrawn="1"/>
          </p:nvSpPr>
          <p:spPr bwMode="auto">
            <a:xfrm>
              <a:off x="540" y="4100"/>
              <a:ext cx="16"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13">
              <a:extLst>
                <a:ext uri="{FF2B5EF4-FFF2-40B4-BE49-F238E27FC236}">
                  <a16:creationId xmlns:a16="http://schemas.microsoft.com/office/drawing/2014/main" id="{6B7205FA-20CC-416C-A718-85FA97506FFB}"/>
                </a:ext>
              </a:extLst>
            </p:cNvPr>
            <p:cNvSpPr>
              <a:spLocks/>
            </p:cNvSpPr>
            <p:nvPr userDrawn="1"/>
          </p:nvSpPr>
          <p:spPr bwMode="auto">
            <a:xfrm>
              <a:off x="535" y="4120"/>
              <a:ext cx="28" cy="58"/>
            </a:xfrm>
            <a:custGeom>
              <a:avLst/>
              <a:gdLst>
                <a:gd name="T0" fmla="*/ 20 w 20"/>
                <a:gd name="T1" fmla="*/ 41 h 41"/>
                <a:gd name="T2" fmla="*/ 20 w 20"/>
                <a:gd name="T3" fmla="*/ 38 h 41"/>
                <a:gd name="T4" fmla="*/ 15 w 20"/>
                <a:gd name="T5" fmla="*/ 32 h 41"/>
                <a:gd name="T6" fmla="*/ 15 w 20"/>
                <a:gd name="T7" fmla="*/ 0 h 41"/>
                <a:gd name="T8" fmla="*/ 0 w 20"/>
                <a:gd name="T9" fmla="*/ 0 h 41"/>
                <a:gd name="T10" fmla="*/ 0 w 20"/>
                <a:gd name="T11" fmla="*/ 3 h 41"/>
                <a:gd name="T12" fmla="*/ 5 w 20"/>
                <a:gd name="T13" fmla="*/ 9 h 41"/>
                <a:gd name="T14" fmla="*/ 5 w 20"/>
                <a:gd name="T15" fmla="*/ 32 h 41"/>
                <a:gd name="T16" fmla="*/ 0 w 20"/>
                <a:gd name="T17" fmla="*/ 38 h 41"/>
                <a:gd name="T18" fmla="*/ 0 w 20"/>
                <a:gd name="T19" fmla="*/ 41 h 41"/>
                <a:gd name="T20" fmla="*/ 20 w 20"/>
                <a:gd name="T21"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41">
                  <a:moveTo>
                    <a:pt x="20" y="41"/>
                  </a:moveTo>
                  <a:cubicBezTo>
                    <a:pt x="20" y="38"/>
                    <a:pt x="20" y="38"/>
                    <a:pt x="20" y="38"/>
                  </a:cubicBezTo>
                  <a:cubicBezTo>
                    <a:pt x="18" y="38"/>
                    <a:pt x="15" y="37"/>
                    <a:pt x="15" y="32"/>
                  </a:cubicBezTo>
                  <a:cubicBezTo>
                    <a:pt x="15" y="0"/>
                    <a:pt x="15" y="0"/>
                    <a:pt x="15" y="0"/>
                  </a:cubicBezTo>
                  <a:cubicBezTo>
                    <a:pt x="0" y="0"/>
                    <a:pt x="0" y="0"/>
                    <a:pt x="0" y="0"/>
                  </a:cubicBezTo>
                  <a:cubicBezTo>
                    <a:pt x="0" y="3"/>
                    <a:pt x="0" y="3"/>
                    <a:pt x="0" y="3"/>
                  </a:cubicBezTo>
                  <a:cubicBezTo>
                    <a:pt x="2" y="3"/>
                    <a:pt x="5" y="4"/>
                    <a:pt x="5" y="9"/>
                  </a:cubicBezTo>
                  <a:cubicBezTo>
                    <a:pt x="5" y="32"/>
                    <a:pt x="5" y="32"/>
                    <a:pt x="5" y="32"/>
                  </a:cubicBezTo>
                  <a:cubicBezTo>
                    <a:pt x="5" y="37"/>
                    <a:pt x="2" y="38"/>
                    <a:pt x="0" y="38"/>
                  </a:cubicBezTo>
                  <a:cubicBezTo>
                    <a:pt x="0" y="41"/>
                    <a:pt x="0" y="41"/>
                    <a:pt x="0" y="41"/>
                  </a:cubicBezTo>
                  <a:lnTo>
                    <a:pt x="20"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4">
              <a:extLst>
                <a:ext uri="{FF2B5EF4-FFF2-40B4-BE49-F238E27FC236}">
                  <a16:creationId xmlns:a16="http://schemas.microsoft.com/office/drawing/2014/main" id="{8C205FDE-1B8F-400A-B314-2FF9AFE6A8CC}"/>
                </a:ext>
              </a:extLst>
            </p:cNvPr>
            <p:cNvSpPr>
              <a:spLocks/>
            </p:cNvSpPr>
            <p:nvPr userDrawn="1"/>
          </p:nvSpPr>
          <p:spPr bwMode="auto">
            <a:xfrm>
              <a:off x="373" y="4120"/>
              <a:ext cx="29" cy="58"/>
            </a:xfrm>
            <a:custGeom>
              <a:avLst/>
              <a:gdLst>
                <a:gd name="T0" fmla="*/ 5 w 21"/>
                <a:gd name="T1" fmla="*/ 41 h 41"/>
                <a:gd name="T2" fmla="*/ 5 w 21"/>
                <a:gd name="T3" fmla="*/ 9 h 41"/>
                <a:gd name="T4" fmla="*/ 0 w 21"/>
                <a:gd name="T5" fmla="*/ 3 h 41"/>
                <a:gd name="T6" fmla="*/ 0 w 21"/>
                <a:gd name="T7" fmla="*/ 0 h 41"/>
                <a:gd name="T8" fmla="*/ 16 w 21"/>
                <a:gd name="T9" fmla="*/ 0 h 41"/>
                <a:gd name="T10" fmla="*/ 16 w 21"/>
                <a:gd name="T11" fmla="*/ 32 h 41"/>
                <a:gd name="T12" fmla="*/ 21 w 21"/>
                <a:gd name="T13" fmla="*/ 38 h 41"/>
                <a:gd name="T14" fmla="*/ 21 w 21"/>
                <a:gd name="T15" fmla="*/ 41 h 41"/>
                <a:gd name="T16" fmla="*/ 5 w 21"/>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41">
                  <a:moveTo>
                    <a:pt x="5" y="41"/>
                  </a:moveTo>
                  <a:cubicBezTo>
                    <a:pt x="5" y="9"/>
                    <a:pt x="5" y="9"/>
                    <a:pt x="5" y="9"/>
                  </a:cubicBezTo>
                  <a:cubicBezTo>
                    <a:pt x="5" y="4"/>
                    <a:pt x="2" y="3"/>
                    <a:pt x="0" y="3"/>
                  </a:cubicBezTo>
                  <a:cubicBezTo>
                    <a:pt x="0" y="0"/>
                    <a:pt x="0" y="0"/>
                    <a:pt x="0" y="0"/>
                  </a:cubicBezTo>
                  <a:cubicBezTo>
                    <a:pt x="16" y="0"/>
                    <a:pt x="16" y="0"/>
                    <a:pt x="16" y="0"/>
                  </a:cubicBezTo>
                  <a:cubicBezTo>
                    <a:pt x="16" y="32"/>
                    <a:pt x="16" y="32"/>
                    <a:pt x="16" y="32"/>
                  </a:cubicBezTo>
                  <a:cubicBezTo>
                    <a:pt x="16" y="37"/>
                    <a:pt x="18" y="38"/>
                    <a:pt x="21" y="38"/>
                  </a:cubicBezTo>
                  <a:cubicBezTo>
                    <a:pt x="21" y="41"/>
                    <a:pt x="21" y="41"/>
                    <a:pt x="21" y="41"/>
                  </a:cubicBezTo>
                  <a:lnTo>
                    <a:pt x="5"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Oval 15">
              <a:extLst>
                <a:ext uri="{FF2B5EF4-FFF2-40B4-BE49-F238E27FC236}">
                  <a16:creationId xmlns:a16="http://schemas.microsoft.com/office/drawing/2014/main" id="{9CEC84CB-8211-4918-B6D6-374E1B74875A}"/>
                </a:ext>
              </a:extLst>
            </p:cNvPr>
            <p:cNvSpPr>
              <a:spLocks noChangeArrowheads="1"/>
            </p:cNvSpPr>
            <p:nvPr userDrawn="1"/>
          </p:nvSpPr>
          <p:spPr bwMode="auto">
            <a:xfrm>
              <a:off x="378" y="4100"/>
              <a:ext cx="17"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custDataLst>
      <p:tags r:id="rId1"/>
    </p:custDataLst>
    <p:extLst>
      <p:ext uri="{BB962C8B-B14F-4D97-AF65-F5344CB8AC3E}">
        <p14:creationId xmlns:p14="http://schemas.microsoft.com/office/powerpoint/2010/main" val="1616823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Slide Orang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251223" y="756746"/>
            <a:ext cx="5430160" cy="14336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n-lt"/>
            </a:endParaRPr>
          </a:p>
        </p:txBody>
      </p:sp>
      <p:sp>
        <p:nvSpPr>
          <p:cNvPr id="10" name="Text Placeholder 14"/>
          <p:cNvSpPr>
            <a:spLocks noGrp="1"/>
          </p:cNvSpPr>
          <p:nvPr>
            <p:ph type="body" sz="quarter" idx="11"/>
          </p:nvPr>
        </p:nvSpPr>
        <p:spPr>
          <a:xfrm>
            <a:off x="461688" y="808891"/>
            <a:ext cx="5159183" cy="1329350"/>
          </a:xfrm>
          <a:noFill/>
        </p:spPr>
        <p:txBody>
          <a:bodyPr wrap="square" lIns="72000" tIns="36000" rIns="72000" bIns="36000" anchor="ctr">
            <a:noAutofit/>
          </a:bodyPr>
          <a:lstStyle>
            <a:lvl1pPr>
              <a:lnSpc>
                <a:spcPct val="90000"/>
              </a:lnSpc>
              <a:spcBef>
                <a:spcPts val="0"/>
              </a:spcBef>
              <a:defRPr sz="3000" b="0">
                <a:solidFill>
                  <a:schemeClr val="bg1"/>
                </a:solidFill>
              </a:defRPr>
            </a:lvl1pPr>
          </a:lstStyle>
          <a:p>
            <a:pPr lvl="0"/>
            <a:r>
              <a:rPr lang="en-US" dirty="0"/>
              <a:t>Click to edit Master text styles</a:t>
            </a:r>
          </a:p>
        </p:txBody>
      </p:sp>
      <p:grpSp>
        <p:nvGrpSpPr>
          <p:cNvPr id="21" name="Group 20">
            <a:extLst>
              <a:ext uri="{FF2B5EF4-FFF2-40B4-BE49-F238E27FC236}">
                <a16:creationId xmlns:a16="http://schemas.microsoft.com/office/drawing/2014/main" id="{E1C8D5F0-85FB-46FB-9FD4-5374FC56BDBE}"/>
              </a:ext>
            </a:extLst>
          </p:cNvPr>
          <p:cNvGrpSpPr>
            <a:grpSpLocks noChangeAspect="1"/>
          </p:cNvGrpSpPr>
          <p:nvPr userDrawn="1"/>
        </p:nvGrpSpPr>
        <p:grpSpPr bwMode="auto">
          <a:xfrm>
            <a:off x="250825" y="6396038"/>
            <a:ext cx="965200" cy="352425"/>
            <a:chOff x="211" y="4029"/>
            <a:chExt cx="608" cy="222"/>
          </a:xfrm>
        </p:grpSpPr>
        <p:sp>
          <p:nvSpPr>
            <p:cNvPr id="22" name="AutoShape 3">
              <a:extLst>
                <a:ext uri="{FF2B5EF4-FFF2-40B4-BE49-F238E27FC236}">
                  <a16:creationId xmlns:a16="http://schemas.microsoft.com/office/drawing/2014/main" id="{36D75813-CACD-4005-81A0-86D0340281AC}"/>
                </a:ext>
              </a:extLst>
            </p:cNvPr>
            <p:cNvSpPr>
              <a:spLocks noChangeAspect="1" noChangeArrowheads="1" noTextEdit="1"/>
            </p:cNvSpPr>
            <p:nvPr userDrawn="1"/>
          </p:nvSpPr>
          <p:spPr bwMode="auto">
            <a:xfrm>
              <a:off x="211" y="4029"/>
              <a:ext cx="608"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Rectangle 5">
              <a:extLst>
                <a:ext uri="{FF2B5EF4-FFF2-40B4-BE49-F238E27FC236}">
                  <a16:creationId xmlns:a16="http://schemas.microsoft.com/office/drawing/2014/main" id="{F32189E1-A200-4912-B88D-D7279D69B8EB}"/>
                </a:ext>
              </a:extLst>
            </p:cNvPr>
            <p:cNvSpPr>
              <a:spLocks noChangeArrowheads="1"/>
            </p:cNvSpPr>
            <p:nvPr userDrawn="1"/>
          </p:nvSpPr>
          <p:spPr bwMode="auto">
            <a:xfrm>
              <a:off x="211" y="4029"/>
              <a:ext cx="607" cy="223"/>
            </a:xfrm>
            <a:prstGeom prst="rect">
              <a:avLst/>
            </a:prstGeom>
            <a:solidFill>
              <a:srgbClr val="E51D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6">
              <a:extLst>
                <a:ext uri="{FF2B5EF4-FFF2-40B4-BE49-F238E27FC236}">
                  <a16:creationId xmlns:a16="http://schemas.microsoft.com/office/drawing/2014/main" id="{8852FDDB-D0FB-4842-B486-CD837DF8B707}"/>
                </a:ext>
              </a:extLst>
            </p:cNvPr>
            <p:cNvSpPr>
              <a:spLocks noEditPoints="1"/>
            </p:cNvSpPr>
            <p:nvPr userDrawn="1"/>
          </p:nvSpPr>
          <p:spPr bwMode="auto">
            <a:xfrm>
              <a:off x="408" y="4119"/>
              <a:ext cx="59" cy="61"/>
            </a:xfrm>
            <a:custGeom>
              <a:avLst/>
              <a:gdLst>
                <a:gd name="T0" fmla="*/ 24 w 42"/>
                <a:gd name="T1" fmla="*/ 38 h 43"/>
                <a:gd name="T2" fmla="*/ 11 w 42"/>
                <a:gd name="T3" fmla="*/ 23 h 43"/>
                <a:gd name="T4" fmla="*/ 18 w 42"/>
                <a:gd name="T5" fmla="*/ 5 h 43"/>
                <a:gd name="T6" fmla="*/ 31 w 42"/>
                <a:gd name="T7" fmla="*/ 19 h 43"/>
                <a:gd name="T8" fmla="*/ 24 w 42"/>
                <a:gd name="T9" fmla="*/ 38 h 43"/>
                <a:gd name="T10" fmla="*/ 21 w 42"/>
                <a:gd name="T11" fmla="*/ 0 h 43"/>
                <a:gd name="T12" fmla="*/ 0 w 42"/>
                <a:gd name="T13" fmla="*/ 21 h 43"/>
                <a:gd name="T14" fmla="*/ 21 w 42"/>
                <a:gd name="T15" fmla="*/ 43 h 43"/>
                <a:gd name="T16" fmla="*/ 42 w 42"/>
                <a:gd name="T17" fmla="*/ 21 h 43"/>
                <a:gd name="T18" fmla="*/ 21 w 42"/>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43">
                  <a:moveTo>
                    <a:pt x="24" y="38"/>
                  </a:moveTo>
                  <a:cubicBezTo>
                    <a:pt x="18" y="39"/>
                    <a:pt x="13" y="33"/>
                    <a:pt x="11" y="23"/>
                  </a:cubicBezTo>
                  <a:cubicBezTo>
                    <a:pt x="10" y="13"/>
                    <a:pt x="12" y="6"/>
                    <a:pt x="18" y="5"/>
                  </a:cubicBezTo>
                  <a:cubicBezTo>
                    <a:pt x="24" y="4"/>
                    <a:pt x="29" y="10"/>
                    <a:pt x="31" y="19"/>
                  </a:cubicBezTo>
                  <a:cubicBezTo>
                    <a:pt x="32" y="29"/>
                    <a:pt x="30" y="36"/>
                    <a:pt x="24" y="38"/>
                  </a:cubicBezTo>
                  <a:moveTo>
                    <a:pt x="21" y="0"/>
                  </a:moveTo>
                  <a:cubicBezTo>
                    <a:pt x="9" y="0"/>
                    <a:pt x="0" y="9"/>
                    <a:pt x="0" y="21"/>
                  </a:cubicBezTo>
                  <a:cubicBezTo>
                    <a:pt x="0" y="34"/>
                    <a:pt x="9" y="43"/>
                    <a:pt x="21" y="43"/>
                  </a:cubicBezTo>
                  <a:cubicBezTo>
                    <a:pt x="33" y="43"/>
                    <a:pt x="42" y="34"/>
                    <a:pt x="42" y="21"/>
                  </a:cubicBezTo>
                  <a:cubicBezTo>
                    <a:pt x="42" y="9"/>
                    <a:pt x="33" y="0"/>
                    <a:pt x="2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7">
              <a:extLst>
                <a:ext uri="{FF2B5EF4-FFF2-40B4-BE49-F238E27FC236}">
                  <a16:creationId xmlns:a16="http://schemas.microsoft.com/office/drawing/2014/main" id="{1C81484A-E862-483C-A355-4DF9DB0107A4}"/>
                </a:ext>
              </a:extLst>
            </p:cNvPr>
            <p:cNvSpPr>
              <a:spLocks noEditPoints="1"/>
            </p:cNvSpPr>
            <p:nvPr userDrawn="1"/>
          </p:nvSpPr>
          <p:spPr bwMode="auto">
            <a:xfrm>
              <a:off x="670" y="4119"/>
              <a:ext cx="59" cy="61"/>
            </a:xfrm>
            <a:custGeom>
              <a:avLst/>
              <a:gdLst>
                <a:gd name="T0" fmla="*/ 24 w 42"/>
                <a:gd name="T1" fmla="*/ 38 h 43"/>
                <a:gd name="T2" fmla="*/ 11 w 42"/>
                <a:gd name="T3" fmla="*/ 23 h 43"/>
                <a:gd name="T4" fmla="*/ 18 w 42"/>
                <a:gd name="T5" fmla="*/ 5 h 43"/>
                <a:gd name="T6" fmla="*/ 31 w 42"/>
                <a:gd name="T7" fmla="*/ 19 h 43"/>
                <a:gd name="T8" fmla="*/ 24 w 42"/>
                <a:gd name="T9" fmla="*/ 38 h 43"/>
                <a:gd name="T10" fmla="*/ 21 w 42"/>
                <a:gd name="T11" fmla="*/ 0 h 43"/>
                <a:gd name="T12" fmla="*/ 0 w 42"/>
                <a:gd name="T13" fmla="*/ 21 h 43"/>
                <a:gd name="T14" fmla="*/ 21 w 42"/>
                <a:gd name="T15" fmla="*/ 43 h 43"/>
                <a:gd name="T16" fmla="*/ 42 w 42"/>
                <a:gd name="T17" fmla="*/ 21 h 43"/>
                <a:gd name="T18" fmla="*/ 21 w 42"/>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43">
                  <a:moveTo>
                    <a:pt x="24" y="38"/>
                  </a:moveTo>
                  <a:cubicBezTo>
                    <a:pt x="18" y="39"/>
                    <a:pt x="13" y="33"/>
                    <a:pt x="11" y="23"/>
                  </a:cubicBezTo>
                  <a:cubicBezTo>
                    <a:pt x="9" y="13"/>
                    <a:pt x="12" y="6"/>
                    <a:pt x="18" y="5"/>
                  </a:cubicBezTo>
                  <a:cubicBezTo>
                    <a:pt x="24" y="4"/>
                    <a:pt x="29" y="10"/>
                    <a:pt x="31" y="19"/>
                  </a:cubicBezTo>
                  <a:cubicBezTo>
                    <a:pt x="32" y="29"/>
                    <a:pt x="30" y="36"/>
                    <a:pt x="24" y="38"/>
                  </a:cubicBezTo>
                  <a:moveTo>
                    <a:pt x="21" y="0"/>
                  </a:moveTo>
                  <a:cubicBezTo>
                    <a:pt x="9" y="0"/>
                    <a:pt x="0" y="9"/>
                    <a:pt x="0" y="21"/>
                  </a:cubicBezTo>
                  <a:cubicBezTo>
                    <a:pt x="0" y="34"/>
                    <a:pt x="9" y="43"/>
                    <a:pt x="21" y="43"/>
                  </a:cubicBezTo>
                  <a:cubicBezTo>
                    <a:pt x="33" y="43"/>
                    <a:pt x="42" y="34"/>
                    <a:pt x="42" y="21"/>
                  </a:cubicBezTo>
                  <a:cubicBezTo>
                    <a:pt x="42" y="9"/>
                    <a:pt x="33" y="0"/>
                    <a:pt x="2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8">
              <a:extLst>
                <a:ext uri="{FF2B5EF4-FFF2-40B4-BE49-F238E27FC236}">
                  <a16:creationId xmlns:a16="http://schemas.microsoft.com/office/drawing/2014/main" id="{541C8CF3-2DA4-46BC-84E0-691CE1B8CEA8}"/>
                </a:ext>
              </a:extLst>
            </p:cNvPr>
            <p:cNvSpPr>
              <a:spLocks/>
            </p:cNvSpPr>
            <p:nvPr userDrawn="1"/>
          </p:nvSpPr>
          <p:spPr bwMode="auto">
            <a:xfrm>
              <a:off x="567" y="4119"/>
              <a:ext cx="65" cy="59"/>
            </a:xfrm>
            <a:custGeom>
              <a:avLst/>
              <a:gdLst>
                <a:gd name="T0" fmla="*/ 30 w 46"/>
                <a:gd name="T1" fmla="*/ 11 h 42"/>
                <a:gd name="T2" fmla="*/ 30 w 46"/>
                <a:gd name="T3" fmla="*/ 16 h 42"/>
                <a:gd name="T4" fmla="*/ 30 w 46"/>
                <a:gd name="T5" fmla="*/ 42 h 42"/>
                <a:gd name="T6" fmla="*/ 46 w 46"/>
                <a:gd name="T7" fmla="*/ 42 h 42"/>
                <a:gd name="T8" fmla="*/ 46 w 46"/>
                <a:gd name="T9" fmla="*/ 39 h 42"/>
                <a:gd name="T10" fmla="*/ 41 w 46"/>
                <a:gd name="T11" fmla="*/ 33 h 42"/>
                <a:gd name="T12" fmla="*/ 41 w 46"/>
                <a:gd name="T13" fmla="*/ 13 h 42"/>
                <a:gd name="T14" fmla="*/ 28 w 46"/>
                <a:gd name="T15" fmla="*/ 0 h 42"/>
                <a:gd name="T16" fmla="*/ 15 w 46"/>
                <a:gd name="T17" fmla="*/ 7 h 42"/>
                <a:gd name="T18" fmla="*/ 15 w 46"/>
                <a:gd name="T19" fmla="*/ 1 h 42"/>
                <a:gd name="T20" fmla="*/ 0 w 46"/>
                <a:gd name="T21" fmla="*/ 1 h 42"/>
                <a:gd name="T22" fmla="*/ 0 w 46"/>
                <a:gd name="T23" fmla="*/ 4 h 42"/>
                <a:gd name="T24" fmla="*/ 5 w 46"/>
                <a:gd name="T25" fmla="*/ 10 h 42"/>
                <a:gd name="T26" fmla="*/ 5 w 46"/>
                <a:gd name="T27" fmla="*/ 33 h 42"/>
                <a:gd name="T28" fmla="*/ 0 w 46"/>
                <a:gd name="T29" fmla="*/ 39 h 42"/>
                <a:gd name="T30" fmla="*/ 0 w 46"/>
                <a:gd name="T31" fmla="*/ 42 h 42"/>
                <a:gd name="T32" fmla="*/ 20 w 46"/>
                <a:gd name="T33" fmla="*/ 42 h 42"/>
                <a:gd name="T34" fmla="*/ 20 w 46"/>
                <a:gd name="T35" fmla="*/ 39 h 42"/>
                <a:gd name="T36" fmla="*/ 15 w 46"/>
                <a:gd name="T37" fmla="*/ 33 h 42"/>
                <a:gd name="T38" fmla="*/ 15 w 46"/>
                <a:gd name="T39" fmla="*/ 18 h 42"/>
                <a:gd name="T40" fmla="*/ 17 w 46"/>
                <a:gd name="T41" fmla="*/ 11 h 42"/>
                <a:gd name="T42" fmla="*/ 24 w 46"/>
                <a:gd name="T43" fmla="*/ 6 h 42"/>
                <a:gd name="T44" fmla="*/ 30 w 46"/>
                <a:gd name="T45"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42">
                  <a:moveTo>
                    <a:pt x="30" y="11"/>
                  </a:moveTo>
                  <a:cubicBezTo>
                    <a:pt x="30" y="12"/>
                    <a:pt x="30" y="14"/>
                    <a:pt x="30" y="16"/>
                  </a:cubicBezTo>
                  <a:cubicBezTo>
                    <a:pt x="30" y="42"/>
                    <a:pt x="30" y="42"/>
                    <a:pt x="30" y="42"/>
                  </a:cubicBezTo>
                  <a:cubicBezTo>
                    <a:pt x="46" y="42"/>
                    <a:pt x="46" y="42"/>
                    <a:pt x="46" y="42"/>
                  </a:cubicBezTo>
                  <a:cubicBezTo>
                    <a:pt x="46" y="39"/>
                    <a:pt x="46" y="39"/>
                    <a:pt x="46" y="39"/>
                  </a:cubicBezTo>
                  <a:cubicBezTo>
                    <a:pt x="44" y="39"/>
                    <a:pt x="41" y="38"/>
                    <a:pt x="41" y="33"/>
                  </a:cubicBezTo>
                  <a:cubicBezTo>
                    <a:pt x="41" y="13"/>
                    <a:pt x="41" y="13"/>
                    <a:pt x="41" y="13"/>
                  </a:cubicBezTo>
                  <a:cubicBezTo>
                    <a:pt x="41" y="3"/>
                    <a:pt x="32" y="0"/>
                    <a:pt x="28" y="0"/>
                  </a:cubicBezTo>
                  <a:cubicBezTo>
                    <a:pt x="20" y="0"/>
                    <a:pt x="16" y="5"/>
                    <a:pt x="15" y="7"/>
                  </a:cubicBezTo>
                  <a:cubicBezTo>
                    <a:pt x="15" y="7"/>
                    <a:pt x="15" y="2"/>
                    <a:pt x="15" y="1"/>
                  </a:cubicBezTo>
                  <a:cubicBezTo>
                    <a:pt x="0" y="1"/>
                    <a:pt x="0" y="1"/>
                    <a:pt x="0" y="1"/>
                  </a:cubicBezTo>
                  <a:cubicBezTo>
                    <a:pt x="0" y="4"/>
                    <a:pt x="0" y="4"/>
                    <a:pt x="0" y="4"/>
                  </a:cubicBezTo>
                  <a:cubicBezTo>
                    <a:pt x="2" y="4"/>
                    <a:pt x="5" y="5"/>
                    <a:pt x="5" y="10"/>
                  </a:cubicBezTo>
                  <a:cubicBezTo>
                    <a:pt x="5" y="33"/>
                    <a:pt x="5" y="33"/>
                    <a:pt x="5" y="33"/>
                  </a:cubicBezTo>
                  <a:cubicBezTo>
                    <a:pt x="5" y="38"/>
                    <a:pt x="2" y="39"/>
                    <a:pt x="0" y="39"/>
                  </a:cubicBezTo>
                  <a:cubicBezTo>
                    <a:pt x="0" y="42"/>
                    <a:pt x="0" y="42"/>
                    <a:pt x="0" y="42"/>
                  </a:cubicBezTo>
                  <a:cubicBezTo>
                    <a:pt x="20" y="42"/>
                    <a:pt x="20" y="42"/>
                    <a:pt x="20" y="42"/>
                  </a:cubicBezTo>
                  <a:cubicBezTo>
                    <a:pt x="20" y="39"/>
                    <a:pt x="20" y="39"/>
                    <a:pt x="20" y="39"/>
                  </a:cubicBezTo>
                  <a:cubicBezTo>
                    <a:pt x="18" y="39"/>
                    <a:pt x="15" y="38"/>
                    <a:pt x="15" y="33"/>
                  </a:cubicBezTo>
                  <a:cubicBezTo>
                    <a:pt x="15" y="18"/>
                    <a:pt x="15" y="18"/>
                    <a:pt x="15" y="18"/>
                  </a:cubicBezTo>
                  <a:cubicBezTo>
                    <a:pt x="15" y="15"/>
                    <a:pt x="16" y="13"/>
                    <a:pt x="17" y="11"/>
                  </a:cubicBezTo>
                  <a:cubicBezTo>
                    <a:pt x="18" y="8"/>
                    <a:pt x="21" y="6"/>
                    <a:pt x="24" y="6"/>
                  </a:cubicBezTo>
                  <a:cubicBezTo>
                    <a:pt x="26" y="6"/>
                    <a:pt x="29" y="8"/>
                    <a:pt x="30"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9">
              <a:extLst>
                <a:ext uri="{FF2B5EF4-FFF2-40B4-BE49-F238E27FC236}">
                  <a16:creationId xmlns:a16="http://schemas.microsoft.com/office/drawing/2014/main" id="{CB4AD67F-3C8B-4C0F-B4B6-1E2B2FC3EB10}"/>
                </a:ext>
              </a:extLst>
            </p:cNvPr>
            <p:cNvSpPr>
              <a:spLocks/>
            </p:cNvSpPr>
            <p:nvPr userDrawn="1"/>
          </p:nvSpPr>
          <p:spPr bwMode="auto">
            <a:xfrm>
              <a:off x="635" y="4107"/>
              <a:ext cx="29" cy="71"/>
            </a:xfrm>
            <a:custGeom>
              <a:avLst/>
              <a:gdLst>
                <a:gd name="T0" fmla="*/ 20 w 21"/>
                <a:gd name="T1" fmla="*/ 50 h 50"/>
                <a:gd name="T2" fmla="*/ 20 w 21"/>
                <a:gd name="T3" fmla="*/ 47 h 50"/>
                <a:gd name="T4" fmla="*/ 15 w 21"/>
                <a:gd name="T5" fmla="*/ 41 h 50"/>
                <a:gd name="T6" fmla="*/ 15 w 21"/>
                <a:gd name="T7" fmla="*/ 13 h 50"/>
                <a:gd name="T8" fmla="*/ 21 w 21"/>
                <a:gd name="T9" fmla="*/ 13 h 50"/>
                <a:gd name="T10" fmla="*/ 21 w 21"/>
                <a:gd name="T11" fmla="*/ 9 h 50"/>
                <a:gd name="T12" fmla="*/ 15 w 21"/>
                <a:gd name="T13" fmla="*/ 9 h 50"/>
                <a:gd name="T14" fmla="*/ 15 w 21"/>
                <a:gd name="T15" fmla="*/ 0 h 50"/>
                <a:gd name="T16" fmla="*/ 10 w 21"/>
                <a:gd name="T17" fmla="*/ 0 h 50"/>
                <a:gd name="T18" fmla="*/ 0 w 21"/>
                <a:gd name="T19" fmla="*/ 10 h 50"/>
                <a:gd name="T20" fmla="*/ 0 w 21"/>
                <a:gd name="T21" fmla="*/ 13 h 50"/>
                <a:gd name="T22" fmla="*/ 5 w 21"/>
                <a:gd name="T23" fmla="*/ 13 h 50"/>
                <a:gd name="T24" fmla="*/ 5 w 21"/>
                <a:gd name="T25" fmla="*/ 41 h 50"/>
                <a:gd name="T26" fmla="*/ 14 w 21"/>
                <a:gd name="T27" fmla="*/ 50 h 50"/>
                <a:gd name="T28" fmla="*/ 20 w 21"/>
                <a:gd name="T29"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50">
                  <a:moveTo>
                    <a:pt x="20" y="50"/>
                  </a:moveTo>
                  <a:cubicBezTo>
                    <a:pt x="20" y="47"/>
                    <a:pt x="20" y="47"/>
                    <a:pt x="20" y="47"/>
                  </a:cubicBezTo>
                  <a:cubicBezTo>
                    <a:pt x="18" y="47"/>
                    <a:pt x="15" y="46"/>
                    <a:pt x="15" y="41"/>
                  </a:cubicBezTo>
                  <a:cubicBezTo>
                    <a:pt x="15" y="40"/>
                    <a:pt x="15" y="13"/>
                    <a:pt x="15" y="13"/>
                  </a:cubicBezTo>
                  <a:cubicBezTo>
                    <a:pt x="21" y="13"/>
                    <a:pt x="21" y="13"/>
                    <a:pt x="21" y="13"/>
                  </a:cubicBezTo>
                  <a:cubicBezTo>
                    <a:pt x="21" y="9"/>
                    <a:pt x="21" y="9"/>
                    <a:pt x="21" y="9"/>
                  </a:cubicBezTo>
                  <a:cubicBezTo>
                    <a:pt x="15" y="9"/>
                    <a:pt x="15" y="9"/>
                    <a:pt x="15" y="9"/>
                  </a:cubicBezTo>
                  <a:cubicBezTo>
                    <a:pt x="15" y="0"/>
                    <a:pt x="15" y="0"/>
                    <a:pt x="15" y="0"/>
                  </a:cubicBezTo>
                  <a:cubicBezTo>
                    <a:pt x="10" y="0"/>
                    <a:pt x="10" y="0"/>
                    <a:pt x="10" y="0"/>
                  </a:cubicBezTo>
                  <a:cubicBezTo>
                    <a:pt x="10" y="6"/>
                    <a:pt x="4" y="10"/>
                    <a:pt x="0" y="10"/>
                  </a:cubicBezTo>
                  <a:cubicBezTo>
                    <a:pt x="0" y="13"/>
                    <a:pt x="0" y="13"/>
                    <a:pt x="0" y="13"/>
                  </a:cubicBezTo>
                  <a:cubicBezTo>
                    <a:pt x="5" y="13"/>
                    <a:pt x="5" y="13"/>
                    <a:pt x="5" y="13"/>
                  </a:cubicBezTo>
                  <a:cubicBezTo>
                    <a:pt x="5" y="41"/>
                    <a:pt x="5" y="41"/>
                    <a:pt x="5" y="41"/>
                  </a:cubicBezTo>
                  <a:cubicBezTo>
                    <a:pt x="5" y="47"/>
                    <a:pt x="7" y="50"/>
                    <a:pt x="14" y="50"/>
                  </a:cubicBezTo>
                  <a:lnTo>
                    <a:pt x="2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0">
              <a:extLst>
                <a:ext uri="{FF2B5EF4-FFF2-40B4-BE49-F238E27FC236}">
                  <a16:creationId xmlns:a16="http://schemas.microsoft.com/office/drawing/2014/main" id="{E48FDE68-477E-4777-BA74-C9D863F9EA36}"/>
                </a:ext>
              </a:extLst>
            </p:cNvPr>
            <p:cNvSpPr>
              <a:spLocks/>
            </p:cNvSpPr>
            <p:nvPr userDrawn="1"/>
          </p:nvSpPr>
          <p:spPr bwMode="auto">
            <a:xfrm>
              <a:off x="473" y="4096"/>
              <a:ext cx="63" cy="82"/>
            </a:xfrm>
            <a:custGeom>
              <a:avLst/>
              <a:gdLst>
                <a:gd name="T0" fmla="*/ 28 w 45"/>
                <a:gd name="T1" fmla="*/ 5 h 58"/>
                <a:gd name="T2" fmla="*/ 28 w 45"/>
                <a:gd name="T3" fmla="*/ 48 h 58"/>
                <a:gd name="T4" fmla="*/ 33 w 45"/>
                <a:gd name="T5" fmla="*/ 54 h 58"/>
                <a:gd name="T6" fmla="*/ 33 w 45"/>
                <a:gd name="T7" fmla="*/ 58 h 58"/>
                <a:gd name="T8" fmla="*/ 12 w 45"/>
                <a:gd name="T9" fmla="*/ 58 h 58"/>
                <a:gd name="T10" fmla="*/ 12 w 45"/>
                <a:gd name="T11" fmla="*/ 54 h 58"/>
                <a:gd name="T12" fmla="*/ 17 w 45"/>
                <a:gd name="T13" fmla="*/ 48 h 58"/>
                <a:gd name="T14" fmla="*/ 17 w 45"/>
                <a:gd name="T15" fmla="*/ 5 h 58"/>
                <a:gd name="T16" fmla="*/ 12 w 45"/>
                <a:gd name="T17" fmla="*/ 5 h 58"/>
                <a:gd name="T18" fmla="*/ 4 w 45"/>
                <a:gd name="T19" fmla="*/ 12 h 58"/>
                <a:gd name="T20" fmla="*/ 0 w 45"/>
                <a:gd name="T21" fmla="*/ 12 h 58"/>
                <a:gd name="T22" fmla="*/ 0 w 45"/>
                <a:gd name="T23" fmla="*/ 0 h 58"/>
                <a:gd name="T24" fmla="*/ 45 w 45"/>
                <a:gd name="T25" fmla="*/ 0 h 58"/>
                <a:gd name="T26" fmla="*/ 45 w 45"/>
                <a:gd name="T27" fmla="*/ 12 h 58"/>
                <a:gd name="T28" fmla="*/ 41 w 45"/>
                <a:gd name="T29" fmla="*/ 12 h 58"/>
                <a:gd name="T30" fmla="*/ 33 w 45"/>
                <a:gd name="T31" fmla="*/ 5 h 58"/>
                <a:gd name="T32" fmla="*/ 28 w 45"/>
                <a:gd name="T33" fmla="*/ 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58">
                  <a:moveTo>
                    <a:pt x="28" y="5"/>
                  </a:moveTo>
                  <a:cubicBezTo>
                    <a:pt x="28" y="48"/>
                    <a:pt x="28" y="48"/>
                    <a:pt x="28" y="48"/>
                  </a:cubicBezTo>
                  <a:cubicBezTo>
                    <a:pt x="28" y="53"/>
                    <a:pt x="31" y="54"/>
                    <a:pt x="33" y="54"/>
                  </a:cubicBezTo>
                  <a:cubicBezTo>
                    <a:pt x="33" y="58"/>
                    <a:pt x="33" y="58"/>
                    <a:pt x="33" y="58"/>
                  </a:cubicBezTo>
                  <a:cubicBezTo>
                    <a:pt x="12" y="58"/>
                    <a:pt x="12" y="58"/>
                    <a:pt x="12" y="58"/>
                  </a:cubicBezTo>
                  <a:cubicBezTo>
                    <a:pt x="12" y="54"/>
                    <a:pt x="12" y="54"/>
                    <a:pt x="12" y="54"/>
                  </a:cubicBezTo>
                  <a:cubicBezTo>
                    <a:pt x="14" y="54"/>
                    <a:pt x="17" y="53"/>
                    <a:pt x="17" y="48"/>
                  </a:cubicBezTo>
                  <a:cubicBezTo>
                    <a:pt x="17" y="5"/>
                    <a:pt x="17" y="5"/>
                    <a:pt x="17" y="5"/>
                  </a:cubicBezTo>
                  <a:cubicBezTo>
                    <a:pt x="16" y="5"/>
                    <a:pt x="14" y="5"/>
                    <a:pt x="12" y="5"/>
                  </a:cubicBezTo>
                  <a:cubicBezTo>
                    <a:pt x="6" y="5"/>
                    <a:pt x="4" y="7"/>
                    <a:pt x="4" y="12"/>
                  </a:cubicBezTo>
                  <a:cubicBezTo>
                    <a:pt x="0" y="12"/>
                    <a:pt x="0" y="12"/>
                    <a:pt x="0" y="12"/>
                  </a:cubicBezTo>
                  <a:cubicBezTo>
                    <a:pt x="0" y="0"/>
                    <a:pt x="0" y="0"/>
                    <a:pt x="0" y="0"/>
                  </a:cubicBezTo>
                  <a:cubicBezTo>
                    <a:pt x="45" y="0"/>
                    <a:pt x="45" y="0"/>
                    <a:pt x="45" y="0"/>
                  </a:cubicBezTo>
                  <a:cubicBezTo>
                    <a:pt x="45" y="12"/>
                    <a:pt x="45" y="12"/>
                    <a:pt x="45" y="12"/>
                  </a:cubicBezTo>
                  <a:cubicBezTo>
                    <a:pt x="41" y="12"/>
                    <a:pt x="41" y="12"/>
                    <a:pt x="41" y="12"/>
                  </a:cubicBezTo>
                  <a:cubicBezTo>
                    <a:pt x="41" y="7"/>
                    <a:pt x="39" y="5"/>
                    <a:pt x="33" y="5"/>
                  </a:cubicBezTo>
                  <a:cubicBezTo>
                    <a:pt x="31" y="5"/>
                    <a:pt x="28" y="5"/>
                    <a:pt x="28"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1">
              <a:extLst>
                <a:ext uri="{FF2B5EF4-FFF2-40B4-BE49-F238E27FC236}">
                  <a16:creationId xmlns:a16="http://schemas.microsoft.com/office/drawing/2014/main" id="{76CF8B27-3A62-4D6D-81B0-8807380B68B6}"/>
                </a:ext>
              </a:extLst>
            </p:cNvPr>
            <p:cNvSpPr>
              <a:spLocks/>
            </p:cNvSpPr>
            <p:nvPr userDrawn="1"/>
          </p:nvSpPr>
          <p:spPr bwMode="auto">
            <a:xfrm>
              <a:off x="300" y="4096"/>
              <a:ext cx="78" cy="90"/>
            </a:xfrm>
            <a:custGeom>
              <a:avLst/>
              <a:gdLst>
                <a:gd name="T0" fmla="*/ 16 w 56"/>
                <a:gd name="T1" fmla="*/ 5 h 63"/>
                <a:gd name="T2" fmla="*/ 16 w 56"/>
                <a:gd name="T3" fmla="*/ 18 h 63"/>
                <a:gd name="T4" fmla="*/ 16 w 56"/>
                <a:gd name="T5" fmla="*/ 32 h 63"/>
                <a:gd name="T6" fmla="*/ 16 w 56"/>
                <a:gd name="T7" fmla="*/ 48 h 63"/>
                <a:gd name="T8" fmla="*/ 21 w 56"/>
                <a:gd name="T9" fmla="*/ 54 h 63"/>
                <a:gd name="T10" fmla="*/ 21 w 56"/>
                <a:gd name="T11" fmla="*/ 58 h 63"/>
                <a:gd name="T12" fmla="*/ 0 w 56"/>
                <a:gd name="T13" fmla="*/ 58 h 63"/>
                <a:gd name="T14" fmla="*/ 0 w 56"/>
                <a:gd name="T15" fmla="*/ 54 h 63"/>
                <a:gd name="T16" fmla="*/ 5 w 56"/>
                <a:gd name="T17" fmla="*/ 48 h 63"/>
                <a:gd name="T18" fmla="*/ 5 w 56"/>
                <a:gd name="T19" fmla="*/ 32 h 63"/>
                <a:gd name="T20" fmla="*/ 5 w 56"/>
                <a:gd name="T21" fmla="*/ 19 h 63"/>
                <a:gd name="T22" fmla="*/ 5 w 56"/>
                <a:gd name="T23" fmla="*/ 9 h 63"/>
                <a:gd name="T24" fmla="*/ 0 w 56"/>
                <a:gd name="T25" fmla="*/ 3 h 63"/>
                <a:gd name="T26" fmla="*/ 0 w 56"/>
                <a:gd name="T27" fmla="*/ 0 h 63"/>
                <a:gd name="T28" fmla="*/ 26 w 56"/>
                <a:gd name="T29" fmla="*/ 0 h 63"/>
                <a:gd name="T30" fmla="*/ 45 w 56"/>
                <a:gd name="T31" fmla="*/ 15 h 63"/>
                <a:gd name="T32" fmla="*/ 33 w 56"/>
                <a:gd name="T33" fmla="*/ 29 h 63"/>
                <a:gd name="T34" fmla="*/ 51 w 56"/>
                <a:gd name="T35" fmla="*/ 57 h 63"/>
                <a:gd name="T36" fmla="*/ 56 w 56"/>
                <a:gd name="T37" fmla="*/ 60 h 63"/>
                <a:gd name="T38" fmla="*/ 56 w 56"/>
                <a:gd name="T39" fmla="*/ 60 h 63"/>
                <a:gd name="T40" fmla="*/ 56 w 56"/>
                <a:gd name="T41" fmla="*/ 63 h 63"/>
                <a:gd name="T42" fmla="*/ 50 w 56"/>
                <a:gd name="T43" fmla="*/ 63 h 63"/>
                <a:gd name="T44" fmla="*/ 39 w 56"/>
                <a:gd name="T45" fmla="*/ 58 h 63"/>
                <a:gd name="T46" fmla="*/ 21 w 56"/>
                <a:gd name="T47" fmla="*/ 29 h 63"/>
                <a:gd name="T48" fmla="*/ 20 w 56"/>
                <a:gd name="T49" fmla="*/ 29 h 63"/>
                <a:gd name="T50" fmla="*/ 20 w 56"/>
                <a:gd name="T51" fmla="*/ 26 h 63"/>
                <a:gd name="T52" fmla="*/ 21 w 56"/>
                <a:gd name="T53" fmla="*/ 26 h 63"/>
                <a:gd name="T54" fmla="*/ 33 w 56"/>
                <a:gd name="T55" fmla="*/ 16 h 63"/>
                <a:gd name="T56" fmla="*/ 22 w 56"/>
                <a:gd name="T57" fmla="*/ 5 h 63"/>
                <a:gd name="T58" fmla="*/ 16 w 56"/>
                <a:gd name="T59"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 h="63">
                  <a:moveTo>
                    <a:pt x="16" y="5"/>
                  </a:moveTo>
                  <a:cubicBezTo>
                    <a:pt x="16" y="18"/>
                    <a:pt x="16" y="18"/>
                    <a:pt x="16" y="18"/>
                  </a:cubicBezTo>
                  <a:cubicBezTo>
                    <a:pt x="16" y="32"/>
                    <a:pt x="16" y="32"/>
                    <a:pt x="16" y="32"/>
                  </a:cubicBezTo>
                  <a:cubicBezTo>
                    <a:pt x="16" y="48"/>
                    <a:pt x="16" y="48"/>
                    <a:pt x="16" y="48"/>
                  </a:cubicBezTo>
                  <a:cubicBezTo>
                    <a:pt x="16" y="53"/>
                    <a:pt x="19" y="54"/>
                    <a:pt x="21" y="54"/>
                  </a:cubicBezTo>
                  <a:cubicBezTo>
                    <a:pt x="21" y="58"/>
                    <a:pt x="21" y="58"/>
                    <a:pt x="21" y="58"/>
                  </a:cubicBezTo>
                  <a:cubicBezTo>
                    <a:pt x="0" y="58"/>
                    <a:pt x="0" y="58"/>
                    <a:pt x="0" y="58"/>
                  </a:cubicBezTo>
                  <a:cubicBezTo>
                    <a:pt x="0" y="54"/>
                    <a:pt x="0" y="54"/>
                    <a:pt x="0" y="54"/>
                  </a:cubicBezTo>
                  <a:cubicBezTo>
                    <a:pt x="2" y="54"/>
                    <a:pt x="5" y="53"/>
                    <a:pt x="5" y="48"/>
                  </a:cubicBezTo>
                  <a:cubicBezTo>
                    <a:pt x="5" y="32"/>
                    <a:pt x="5" y="32"/>
                    <a:pt x="5" y="32"/>
                  </a:cubicBezTo>
                  <a:cubicBezTo>
                    <a:pt x="5" y="19"/>
                    <a:pt x="5" y="19"/>
                    <a:pt x="5" y="19"/>
                  </a:cubicBezTo>
                  <a:cubicBezTo>
                    <a:pt x="5" y="9"/>
                    <a:pt x="5" y="9"/>
                    <a:pt x="5" y="9"/>
                  </a:cubicBezTo>
                  <a:cubicBezTo>
                    <a:pt x="5" y="4"/>
                    <a:pt x="2" y="3"/>
                    <a:pt x="0" y="3"/>
                  </a:cubicBezTo>
                  <a:cubicBezTo>
                    <a:pt x="0" y="0"/>
                    <a:pt x="0" y="0"/>
                    <a:pt x="0" y="0"/>
                  </a:cubicBezTo>
                  <a:cubicBezTo>
                    <a:pt x="26" y="0"/>
                    <a:pt x="26" y="0"/>
                    <a:pt x="26" y="0"/>
                  </a:cubicBezTo>
                  <a:cubicBezTo>
                    <a:pt x="42" y="0"/>
                    <a:pt x="45" y="8"/>
                    <a:pt x="45" y="15"/>
                  </a:cubicBezTo>
                  <a:cubicBezTo>
                    <a:pt x="45" y="22"/>
                    <a:pt x="40" y="27"/>
                    <a:pt x="33" y="29"/>
                  </a:cubicBezTo>
                  <a:cubicBezTo>
                    <a:pt x="40" y="29"/>
                    <a:pt x="45" y="49"/>
                    <a:pt x="51" y="57"/>
                  </a:cubicBezTo>
                  <a:cubicBezTo>
                    <a:pt x="52" y="58"/>
                    <a:pt x="54" y="60"/>
                    <a:pt x="56" y="60"/>
                  </a:cubicBezTo>
                  <a:cubicBezTo>
                    <a:pt x="56" y="60"/>
                    <a:pt x="56" y="60"/>
                    <a:pt x="56" y="60"/>
                  </a:cubicBezTo>
                  <a:cubicBezTo>
                    <a:pt x="56" y="63"/>
                    <a:pt x="56" y="63"/>
                    <a:pt x="56" y="63"/>
                  </a:cubicBezTo>
                  <a:cubicBezTo>
                    <a:pt x="50" y="63"/>
                    <a:pt x="50" y="63"/>
                    <a:pt x="50" y="63"/>
                  </a:cubicBezTo>
                  <a:cubicBezTo>
                    <a:pt x="45" y="63"/>
                    <a:pt x="41" y="61"/>
                    <a:pt x="39" y="58"/>
                  </a:cubicBezTo>
                  <a:cubicBezTo>
                    <a:pt x="32" y="49"/>
                    <a:pt x="29" y="30"/>
                    <a:pt x="21" y="29"/>
                  </a:cubicBezTo>
                  <a:cubicBezTo>
                    <a:pt x="21" y="29"/>
                    <a:pt x="21" y="29"/>
                    <a:pt x="20" y="29"/>
                  </a:cubicBezTo>
                  <a:cubicBezTo>
                    <a:pt x="20" y="26"/>
                    <a:pt x="20" y="26"/>
                    <a:pt x="20" y="26"/>
                  </a:cubicBezTo>
                  <a:cubicBezTo>
                    <a:pt x="21" y="26"/>
                    <a:pt x="21" y="26"/>
                    <a:pt x="21" y="26"/>
                  </a:cubicBezTo>
                  <a:cubicBezTo>
                    <a:pt x="31" y="26"/>
                    <a:pt x="33" y="20"/>
                    <a:pt x="33" y="16"/>
                  </a:cubicBezTo>
                  <a:cubicBezTo>
                    <a:pt x="33" y="10"/>
                    <a:pt x="31" y="5"/>
                    <a:pt x="22" y="5"/>
                  </a:cubicBezTo>
                  <a:cubicBezTo>
                    <a:pt x="20" y="5"/>
                    <a:pt x="16" y="5"/>
                    <a:pt x="16"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Oval 12">
              <a:extLst>
                <a:ext uri="{FF2B5EF4-FFF2-40B4-BE49-F238E27FC236}">
                  <a16:creationId xmlns:a16="http://schemas.microsoft.com/office/drawing/2014/main" id="{D88EB882-2635-4BDC-AB34-39147A30FC2D}"/>
                </a:ext>
              </a:extLst>
            </p:cNvPr>
            <p:cNvSpPr>
              <a:spLocks noChangeArrowheads="1"/>
            </p:cNvSpPr>
            <p:nvPr userDrawn="1"/>
          </p:nvSpPr>
          <p:spPr bwMode="auto">
            <a:xfrm>
              <a:off x="540" y="4100"/>
              <a:ext cx="16"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13">
              <a:extLst>
                <a:ext uri="{FF2B5EF4-FFF2-40B4-BE49-F238E27FC236}">
                  <a16:creationId xmlns:a16="http://schemas.microsoft.com/office/drawing/2014/main" id="{3200A670-690C-47D0-9E2B-607B51505294}"/>
                </a:ext>
              </a:extLst>
            </p:cNvPr>
            <p:cNvSpPr>
              <a:spLocks/>
            </p:cNvSpPr>
            <p:nvPr userDrawn="1"/>
          </p:nvSpPr>
          <p:spPr bwMode="auto">
            <a:xfrm>
              <a:off x="535" y="4120"/>
              <a:ext cx="28" cy="58"/>
            </a:xfrm>
            <a:custGeom>
              <a:avLst/>
              <a:gdLst>
                <a:gd name="T0" fmla="*/ 20 w 20"/>
                <a:gd name="T1" fmla="*/ 41 h 41"/>
                <a:gd name="T2" fmla="*/ 20 w 20"/>
                <a:gd name="T3" fmla="*/ 38 h 41"/>
                <a:gd name="T4" fmla="*/ 15 w 20"/>
                <a:gd name="T5" fmla="*/ 32 h 41"/>
                <a:gd name="T6" fmla="*/ 15 w 20"/>
                <a:gd name="T7" fmla="*/ 0 h 41"/>
                <a:gd name="T8" fmla="*/ 0 w 20"/>
                <a:gd name="T9" fmla="*/ 0 h 41"/>
                <a:gd name="T10" fmla="*/ 0 w 20"/>
                <a:gd name="T11" fmla="*/ 3 h 41"/>
                <a:gd name="T12" fmla="*/ 5 w 20"/>
                <a:gd name="T13" fmla="*/ 9 h 41"/>
                <a:gd name="T14" fmla="*/ 5 w 20"/>
                <a:gd name="T15" fmla="*/ 32 h 41"/>
                <a:gd name="T16" fmla="*/ 0 w 20"/>
                <a:gd name="T17" fmla="*/ 38 h 41"/>
                <a:gd name="T18" fmla="*/ 0 w 20"/>
                <a:gd name="T19" fmla="*/ 41 h 41"/>
                <a:gd name="T20" fmla="*/ 20 w 20"/>
                <a:gd name="T21"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41">
                  <a:moveTo>
                    <a:pt x="20" y="41"/>
                  </a:moveTo>
                  <a:cubicBezTo>
                    <a:pt x="20" y="38"/>
                    <a:pt x="20" y="38"/>
                    <a:pt x="20" y="38"/>
                  </a:cubicBezTo>
                  <a:cubicBezTo>
                    <a:pt x="18" y="38"/>
                    <a:pt x="15" y="37"/>
                    <a:pt x="15" y="32"/>
                  </a:cubicBezTo>
                  <a:cubicBezTo>
                    <a:pt x="15" y="0"/>
                    <a:pt x="15" y="0"/>
                    <a:pt x="15" y="0"/>
                  </a:cubicBezTo>
                  <a:cubicBezTo>
                    <a:pt x="0" y="0"/>
                    <a:pt x="0" y="0"/>
                    <a:pt x="0" y="0"/>
                  </a:cubicBezTo>
                  <a:cubicBezTo>
                    <a:pt x="0" y="3"/>
                    <a:pt x="0" y="3"/>
                    <a:pt x="0" y="3"/>
                  </a:cubicBezTo>
                  <a:cubicBezTo>
                    <a:pt x="2" y="3"/>
                    <a:pt x="5" y="4"/>
                    <a:pt x="5" y="9"/>
                  </a:cubicBezTo>
                  <a:cubicBezTo>
                    <a:pt x="5" y="32"/>
                    <a:pt x="5" y="32"/>
                    <a:pt x="5" y="32"/>
                  </a:cubicBezTo>
                  <a:cubicBezTo>
                    <a:pt x="5" y="37"/>
                    <a:pt x="2" y="38"/>
                    <a:pt x="0" y="38"/>
                  </a:cubicBezTo>
                  <a:cubicBezTo>
                    <a:pt x="0" y="41"/>
                    <a:pt x="0" y="41"/>
                    <a:pt x="0" y="41"/>
                  </a:cubicBezTo>
                  <a:lnTo>
                    <a:pt x="20"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4">
              <a:extLst>
                <a:ext uri="{FF2B5EF4-FFF2-40B4-BE49-F238E27FC236}">
                  <a16:creationId xmlns:a16="http://schemas.microsoft.com/office/drawing/2014/main" id="{D29B4AF2-E04D-405F-8901-A5539CBEA9F9}"/>
                </a:ext>
              </a:extLst>
            </p:cNvPr>
            <p:cNvSpPr>
              <a:spLocks/>
            </p:cNvSpPr>
            <p:nvPr userDrawn="1"/>
          </p:nvSpPr>
          <p:spPr bwMode="auto">
            <a:xfrm>
              <a:off x="373" y="4120"/>
              <a:ext cx="29" cy="58"/>
            </a:xfrm>
            <a:custGeom>
              <a:avLst/>
              <a:gdLst>
                <a:gd name="T0" fmla="*/ 5 w 21"/>
                <a:gd name="T1" fmla="*/ 41 h 41"/>
                <a:gd name="T2" fmla="*/ 5 w 21"/>
                <a:gd name="T3" fmla="*/ 9 h 41"/>
                <a:gd name="T4" fmla="*/ 0 w 21"/>
                <a:gd name="T5" fmla="*/ 3 h 41"/>
                <a:gd name="T6" fmla="*/ 0 w 21"/>
                <a:gd name="T7" fmla="*/ 0 h 41"/>
                <a:gd name="T8" fmla="*/ 16 w 21"/>
                <a:gd name="T9" fmla="*/ 0 h 41"/>
                <a:gd name="T10" fmla="*/ 16 w 21"/>
                <a:gd name="T11" fmla="*/ 32 h 41"/>
                <a:gd name="T12" fmla="*/ 21 w 21"/>
                <a:gd name="T13" fmla="*/ 38 h 41"/>
                <a:gd name="T14" fmla="*/ 21 w 21"/>
                <a:gd name="T15" fmla="*/ 41 h 41"/>
                <a:gd name="T16" fmla="*/ 5 w 21"/>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41">
                  <a:moveTo>
                    <a:pt x="5" y="41"/>
                  </a:moveTo>
                  <a:cubicBezTo>
                    <a:pt x="5" y="9"/>
                    <a:pt x="5" y="9"/>
                    <a:pt x="5" y="9"/>
                  </a:cubicBezTo>
                  <a:cubicBezTo>
                    <a:pt x="5" y="4"/>
                    <a:pt x="2" y="3"/>
                    <a:pt x="0" y="3"/>
                  </a:cubicBezTo>
                  <a:cubicBezTo>
                    <a:pt x="0" y="0"/>
                    <a:pt x="0" y="0"/>
                    <a:pt x="0" y="0"/>
                  </a:cubicBezTo>
                  <a:cubicBezTo>
                    <a:pt x="16" y="0"/>
                    <a:pt x="16" y="0"/>
                    <a:pt x="16" y="0"/>
                  </a:cubicBezTo>
                  <a:cubicBezTo>
                    <a:pt x="16" y="32"/>
                    <a:pt x="16" y="32"/>
                    <a:pt x="16" y="32"/>
                  </a:cubicBezTo>
                  <a:cubicBezTo>
                    <a:pt x="16" y="37"/>
                    <a:pt x="18" y="38"/>
                    <a:pt x="21" y="38"/>
                  </a:cubicBezTo>
                  <a:cubicBezTo>
                    <a:pt x="21" y="41"/>
                    <a:pt x="21" y="41"/>
                    <a:pt x="21" y="41"/>
                  </a:cubicBezTo>
                  <a:lnTo>
                    <a:pt x="5"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Oval 15">
              <a:extLst>
                <a:ext uri="{FF2B5EF4-FFF2-40B4-BE49-F238E27FC236}">
                  <a16:creationId xmlns:a16="http://schemas.microsoft.com/office/drawing/2014/main" id="{D6F2856C-9DC2-4A22-BEBC-3D22E45F32A3}"/>
                </a:ext>
              </a:extLst>
            </p:cNvPr>
            <p:cNvSpPr>
              <a:spLocks noChangeArrowheads="1"/>
            </p:cNvSpPr>
            <p:nvPr userDrawn="1"/>
          </p:nvSpPr>
          <p:spPr bwMode="auto">
            <a:xfrm>
              <a:off x="378" y="4100"/>
              <a:ext cx="17"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custDataLst>
      <p:tags r:id="rId1"/>
    </p:custDataLst>
    <p:extLst>
      <p:ext uri="{BB962C8B-B14F-4D97-AF65-F5344CB8AC3E}">
        <p14:creationId xmlns:p14="http://schemas.microsoft.com/office/powerpoint/2010/main" val="329156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Slide Ruby">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251223" y="756746"/>
            <a:ext cx="5430160" cy="143364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n-lt"/>
            </a:endParaRPr>
          </a:p>
        </p:txBody>
      </p:sp>
      <p:sp>
        <p:nvSpPr>
          <p:cNvPr id="10" name="Text Placeholder 14"/>
          <p:cNvSpPr>
            <a:spLocks noGrp="1"/>
          </p:cNvSpPr>
          <p:nvPr>
            <p:ph type="body" sz="quarter" idx="11"/>
          </p:nvPr>
        </p:nvSpPr>
        <p:spPr>
          <a:xfrm>
            <a:off x="461688" y="808891"/>
            <a:ext cx="5159183" cy="1329350"/>
          </a:xfrm>
          <a:noFill/>
        </p:spPr>
        <p:txBody>
          <a:bodyPr wrap="square" lIns="72000" tIns="36000" rIns="72000" bIns="36000" anchor="ctr">
            <a:noAutofit/>
          </a:bodyPr>
          <a:lstStyle>
            <a:lvl1pPr>
              <a:lnSpc>
                <a:spcPct val="90000"/>
              </a:lnSpc>
              <a:spcBef>
                <a:spcPts val="0"/>
              </a:spcBef>
              <a:defRPr sz="3000" b="0">
                <a:solidFill>
                  <a:schemeClr val="bg1"/>
                </a:solidFill>
              </a:defRPr>
            </a:lvl1pPr>
          </a:lstStyle>
          <a:p>
            <a:pPr lvl="0"/>
            <a:r>
              <a:rPr lang="en-US" dirty="0"/>
              <a:t>Click to edit Master text styles</a:t>
            </a:r>
          </a:p>
        </p:txBody>
      </p:sp>
      <p:grpSp>
        <p:nvGrpSpPr>
          <p:cNvPr id="21" name="Group 20">
            <a:extLst>
              <a:ext uri="{FF2B5EF4-FFF2-40B4-BE49-F238E27FC236}">
                <a16:creationId xmlns:a16="http://schemas.microsoft.com/office/drawing/2014/main" id="{A37D8E58-1CD8-4CED-8325-22E640CEC611}"/>
              </a:ext>
            </a:extLst>
          </p:cNvPr>
          <p:cNvGrpSpPr>
            <a:grpSpLocks noChangeAspect="1"/>
          </p:cNvGrpSpPr>
          <p:nvPr userDrawn="1"/>
        </p:nvGrpSpPr>
        <p:grpSpPr bwMode="auto">
          <a:xfrm>
            <a:off x="250825" y="6396038"/>
            <a:ext cx="965200" cy="352425"/>
            <a:chOff x="211" y="4029"/>
            <a:chExt cx="608" cy="222"/>
          </a:xfrm>
        </p:grpSpPr>
        <p:sp>
          <p:nvSpPr>
            <p:cNvPr id="22" name="AutoShape 3">
              <a:extLst>
                <a:ext uri="{FF2B5EF4-FFF2-40B4-BE49-F238E27FC236}">
                  <a16:creationId xmlns:a16="http://schemas.microsoft.com/office/drawing/2014/main" id="{B0465D2C-924C-468D-BCEF-9D5DA641743E}"/>
                </a:ext>
              </a:extLst>
            </p:cNvPr>
            <p:cNvSpPr>
              <a:spLocks noChangeAspect="1" noChangeArrowheads="1" noTextEdit="1"/>
            </p:cNvSpPr>
            <p:nvPr userDrawn="1"/>
          </p:nvSpPr>
          <p:spPr bwMode="auto">
            <a:xfrm>
              <a:off x="211" y="4029"/>
              <a:ext cx="608"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Rectangle 5">
              <a:extLst>
                <a:ext uri="{FF2B5EF4-FFF2-40B4-BE49-F238E27FC236}">
                  <a16:creationId xmlns:a16="http://schemas.microsoft.com/office/drawing/2014/main" id="{1EEA17A0-A7E1-4BA3-83ED-F251314E44C1}"/>
                </a:ext>
              </a:extLst>
            </p:cNvPr>
            <p:cNvSpPr>
              <a:spLocks noChangeArrowheads="1"/>
            </p:cNvSpPr>
            <p:nvPr userDrawn="1"/>
          </p:nvSpPr>
          <p:spPr bwMode="auto">
            <a:xfrm>
              <a:off x="211" y="4029"/>
              <a:ext cx="607" cy="223"/>
            </a:xfrm>
            <a:prstGeom prst="rect">
              <a:avLst/>
            </a:prstGeom>
            <a:solidFill>
              <a:srgbClr val="E51D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6">
              <a:extLst>
                <a:ext uri="{FF2B5EF4-FFF2-40B4-BE49-F238E27FC236}">
                  <a16:creationId xmlns:a16="http://schemas.microsoft.com/office/drawing/2014/main" id="{7C2BDAEE-8650-46DD-B134-D32EAB9E5EF1}"/>
                </a:ext>
              </a:extLst>
            </p:cNvPr>
            <p:cNvSpPr>
              <a:spLocks noEditPoints="1"/>
            </p:cNvSpPr>
            <p:nvPr userDrawn="1"/>
          </p:nvSpPr>
          <p:spPr bwMode="auto">
            <a:xfrm>
              <a:off x="408" y="4119"/>
              <a:ext cx="59" cy="61"/>
            </a:xfrm>
            <a:custGeom>
              <a:avLst/>
              <a:gdLst>
                <a:gd name="T0" fmla="*/ 24 w 42"/>
                <a:gd name="T1" fmla="*/ 38 h 43"/>
                <a:gd name="T2" fmla="*/ 11 w 42"/>
                <a:gd name="T3" fmla="*/ 23 h 43"/>
                <a:gd name="T4" fmla="*/ 18 w 42"/>
                <a:gd name="T5" fmla="*/ 5 h 43"/>
                <a:gd name="T6" fmla="*/ 31 w 42"/>
                <a:gd name="T7" fmla="*/ 19 h 43"/>
                <a:gd name="T8" fmla="*/ 24 w 42"/>
                <a:gd name="T9" fmla="*/ 38 h 43"/>
                <a:gd name="T10" fmla="*/ 21 w 42"/>
                <a:gd name="T11" fmla="*/ 0 h 43"/>
                <a:gd name="T12" fmla="*/ 0 w 42"/>
                <a:gd name="T13" fmla="*/ 21 h 43"/>
                <a:gd name="T14" fmla="*/ 21 w 42"/>
                <a:gd name="T15" fmla="*/ 43 h 43"/>
                <a:gd name="T16" fmla="*/ 42 w 42"/>
                <a:gd name="T17" fmla="*/ 21 h 43"/>
                <a:gd name="T18" fmla="*/ 21 w 42"/>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43">
                  <a:moveTo>
                    <a:pt x="24" y="38"/>
                  </a:moveTo>
                  <a:cubicBezTo>
                    <a:pt x="18" y="39"/>
                    <a:pt x="13" y="33"/>
                    <a:pt x="11" y="23"/>
                  </a:cubicBezTo>
                  <a:cubicBezTo>
                    <a:pt x="10" y="13"/>
                    <a:pt x="12" y="6"/>
                    <a:pt x="18" y="5"/>
                  </a:cubicBezTo>
                  <a:cubicBezTo>
                    <a:pt x="24" y="4"/>
                    <a:pt x="29" y="10"/>
                    <a:pt x="31" y="19"/>
                  </a:cubicBezTo>
                  <a:cubicBezTo>
                    <a:pt x="32" y="29"/>
                    <a:pt x="30" y="36"/>
                    <a:pt x="24" y="38"/>
                  </a:cubicBezTo>
                  <a:moveTo>
                    <a:pt x="21" y="0"/>
                  </a:moveTo>
                  <a:cubicBezTo>
                    <a:pt x="9" y="0"/>
                    <a:pt x="0" y="9"/>
                    <a:pt x="0" y="21"/>
                  </a:cubicBezTo>
                  <a:cubicBezTo>
                    <a:pt x="0" y="34"/>
                    <a:pt x="9" y="43"/>
                    <a:pt x="21" y="43"/>
                  </a:cubicBezTo>
                  <a:cubicBezTo>
                    <a:pt x="33" y="43"/>
                    <a:pt x="42" y="34"/>
                    <a:pt x="42" y="21"/>
                  </a:cubicBezTo>
                  <a:cubicBezTo>
                    <a:pt x="42" y="9"/>
                    <a:pt x="33" y="0"/>
                    <a:pt x="2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7">
              <a:extLst>
                <a:ext uri="{FF2B5EF4-FFF2-40B4-BE49-F238E27FC236}">
                  <a16:creationId xmlns:a16="http://schemas.microsoft.com/office/drawing/2014/main" id="{2D97A50F-0725-4215-B56D-61ABE0AECB70}"/>
                </a:ext>
              </a:extLst>
            </p:cNvPr>
            <p:cNvSpPr>
              <a:spLocks noEditPoints="1"/>
            </p:cNvSpPr>
            <p:nvPr userDrawn="1"/>
          </p:nvSpPr>
          <p:spPr bwMode="auto">
            <a:xfrm>
              <a:off x="670" y="4119"/>
              <a:ext cx="59" cy="61"/>
            </a:xfrm>
            <a:custGeom>
              <a:avLst/>
              <a:gdLst>
                <a:gd name="T0" fmla="*/ 24 w 42"/>
                <a:gd name="T1" fmla="*/ 38 h 43"/>
                <a:gd name="T2" fmla="*/ 11 w 42"/>
                <a:gd name="T3" fmla="*/ 23 h 43"/>
                <a:gd name="T4" fmla="*/ 18 w 42"/>
                <a:gd name="T5" fmla="*/ 5 h 43"/>
                <a:gd name="T6" fmla="*/ 31 w 42"/>
                <a:gd name="T7" fmla="*/ 19 h 43"/>
                <a:gd name="T8" fmla="*/ 24 w 42"/>
                <a:gd name="T9" fmla="*/ 38 h 43"/>
                <a:gd name="T10" fmla="*/ 21 w 42"/>
                <a:gd name="T11" fmla="*/ 0 h 43"/>
                <a:gd name="T12" fmla="*/ 0 w 42"/>
                <a:gd name="T13" fmla="*/ 21 h 43"/>
                <a:gd name="T14" fmla="*/ 21 w 42"/>
                <a:gd name="T15" fmla="*/ 43 h 43"/>
                <a:gd name="T16" fmla="*/ 42 w 42"/>
                <a:gd name="T17" fmla="*/ 21 h 43"/>
                <a:gd name="T18" fmla="*/ 21 w 42"/>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43">
                  <a:moveTo>
                    <a:pt x="24" y="38"/>
                  </a:moveTo>
                  <a:cubicBezTo>
                    <a:pt x="18" y="39"/>
                    <a:pt x="13" y="33"/>
                    <a:pt x="11" y="23"/>
                  </a:cubicBezTo>
                  <a:cubicBezTo>
                    <a:pt x="9" y="13"/>
                    <a:pt x="12" y="6"/>
                    <a:pt x="18" y="5"/>
                  </a:cubicBezTo>
                  <a:cubicBezTo>
                    <a:pt x="24" y="4"/>
                    <a:pt x="29" y="10"/>
                    <a:pt x="31" y="19"/>
                  </a:cubicBezTo>
                  <a:cubicBezTo>
                    <a:pt x="32" y="29"/>
                    <a:pt x="30" y="36"/>
                    <a:pt x="24" y="38"/>
                  </a:cubicBezTo>
                  <a:moveTo>
                    <a:pt x="21" y="0"/>
                  </a:moveTo>
                  <a:cubicBezTo>
                    <a:pt x="9" y="0"/>
                    <a:pt x="0" y="9"/>
                    <a:pt x="0" y="21"/>
                  </a:cubicBezTo>
                  <a:cubicBezTo>
                    <a:pt x="0" y="34"/>
                    <a:pt x="9" y="43"/>
                    <a:pt x="21" y="43"/>
                  </a:cubicBezTo>
                  <a:cubicBezTo>
                    <a:pt x="33" y="43"/>
                    <a:pt x="42" y="34"/>
                    <a:pt x="42" y="21"/>
                  </a:cubicBezTo>
                  <a:cubicBezTo>
                    <a:pt x="42" y="9"/>
                    <a:pt x="33" y="0"/>
                    <a:pt x="2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8">
              <a:extLst>
                <a:ext uri="{FF2B5EF4-FFF2-40B4-BE49-F238E27FC236}">
                  <a16:creationId xmlns:a16="http://schemas.microsoft.com/office/drawing/2014/main" id="{76C18331-B7CA-4779-9B02-FF155E493CDD}"/>
                </a:ext>
              </a:extLst>
            </p:cNvPr>
            <p:cNvSpPr>
              <a:spLocks/>
            </p:cNvSpPr>
            <p:nvPr userDrawn="1"/>
          </p:nvSpPr>
          <p:spPr bwMode="auto">
            <a:xfrm>
              <a:off x="567" y="4119"/>
              <a:ext cx="65" cy="59"/>
            </a:xfrm>
            <a:custGeom>
              <a:avLst/>
              <a:gdLst>
                <a:gd name="T0" fmla="*/ 30 w 46"/>
                <a:gd name="T1" fmla="*/ 11 h 42"/>
                <a:gd name="T2" fmla="*/ 30 w 46"/>
                <a:gd name="T3" fmla="*/ 16 h 42"/>
                <a:gd name="T4" fmla="*/ 30 w 46"/>
                <a:gd name="T5" fmla="*/ 42 h 42"/>
                <a:gd name="T6" fmla="*/ 46 w 46"/>
                <a:gd name="T7" fmla="*/ 42 h 42"/>
                <a:gd name="T8" fmla="*/ 46 w 46"/>
                <a:gd name="T9" fmla="*/ 39 h 42"/>
                <a:gd name="T10" fmla="*/ 41 w 46"/>
                <a:gd name="T11" fmla="*/ 33 h 42"/>
                <a:gd name="T12" fmla="*/ 41 w 46"/>
                <a:gd name="T13" fmla="*/ 13 h 42"/>
                <a:gd name="T14" fmla="*/ 28 w 46"/>
                <a:gd name="T15" fmla="*/ 0 h 42"/>
                <a:gd name="T16" fmla="*/ 15 w 46"/>
                <a:gd name="T17" fmla="*/ 7 h 42"/>
                <a:gd name="T18" fmla="*/ 15 w 46"/>
                <a:gd name="T19" fmla="*/ 1 h 42"/>
                <a:gd name="T20" fmla="*/ 0 w 46"/>
                <a:gd name="T21" fmla="*/ 1 h 42"/>
                <a:gd name="T22" fmla="*/ 0 w 46"/>
                <a:gd name="T23" fmla="*/ 4 h 42"/>
                <a:gd name="T24" fmla="*/ 5 w 46"/>
                <a:gd name="T25" fmla="*/ 10 h 42"/>
                <a:gd name="T26" fmla="*/ 5 w 46"/>
                <a:gd name="T27" fmla="*/ 33 h 42"/>
                <a:gd name="T28" fmla="*/ 0 w 46"/>
                <a:gd name="T29" fmla="*/ 39 h 42"/>
                <a:gd name="T30" fmla="*/ 0 w 46"/>
                <a:gd name="T31" fmla="*/ 42 h 42"/>
                <a:gd name="T32" fmla="*/ 20 w 46"/>
                <a:gd name="T33" fmla="*/ 42 h 42"/>
                <a:gd name="T34" fmla="*/ 20 w 46"/>
                <a:gd name="T35" fmla="*/ 39 h 42"/>
                <a:gd name="T36" fmla="*/ 15 w 46"/>
                <a:gd name="T37" fmla="*/ 33 h 42"/>
                <a:gd name="T38" fmla="*/ 15 w 46"/>
                <a:gd name="T39" fmla="*/ 18 h 42"/>
                <a:gd name="T40" fmla="*/ 17 w 46"/>
                <a:gd name="T41" fmla="*/ 11 h 42"/>
                <a:gd name="T42" fmla="*/ 24 w 46"/>
                <a:gd name="T43" fmla="*/ 6 h 42"/>
                <a:gd name="T44" fmla="*/ 30 w 46"/>
                <a:gd name="T45"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42">
                  <a:moveTo>
                    <a:pt x="30" y="11"/>
                  </a:moveTo>
                  <a:cubicBezTo>
                    <a:pt x="30" y="12"/>
                    <a:pt x="30" y="14"/>
                    <a:pt x="30" y="16"/>
                  </a:cubicBezTo>
                  <a:cubicBezTo>
                    <a:pt x="30" y="42"/>
                    <a:pt x="30" y="42"/>
                    <a:pt x="30" y="42"/>
                  </a:cubicBezTo>
                  <a:cubicBezTo>
                    <a:pt x="46" y="42"/>
                    <a:pt x="46" y="42"/>
                    <a:pt x="46" y="42"/>
                  </a:cubicBezTo>
                  <a:cubicBezTo>
                    <a:pt x="46" y="39"/>
                    <a:pt x="46" y="39"/>
                    <a:pt x="46" y="39"/>
                  </a:cubicBezTo>
                  <a:cubicBezTo>
                    <a:pt x="44" y="39"/>
                    <a:pt x="41" y="38"/>
                    <a:pt x="41" y="33"/>
                  </a:cubicBezTo>
                  <a:cubicBezTo>
                    <a:pt x="41" y="13"/>
                    <a:pt x="41" y="13"/>
                    <a:pt x="41" y="13"/>
                  </a:cubicBezTo>
                  <a:cubicBezTo>
                    <a:pt x="41" y="3"/>
                    <a:pt x="32" y="0"/>
                    <a:pt x="28" y="0"/>
                  </a:cubicBezTo>
                  <a:cubicBezTo>
                    <a:pt x="20" y="0"/>
                    <a:pt x="16" y="5"/>
                    <a:pt x="15" y="7"/>
                  </a:cubicBezTo>
                  <a:cubicBezTo>
                    <a:pt x="15" y="7"/>
                    <a:pt x="15" y="2"/>
                    <a:pt x="15" y="1"/>
                  </a:cubicBezTo>
                  <a:cubicBezTo>
                    <a:pt x="0" y="1"/>
                    <a:pt x="0" y="1"/>
                    <a:pt x="0" y="1"/>
                  </a:cubicBezTo>
                  <a:cubicBezTo>
                    <a:pt x="0" y="4"/>
                    <a:pt x="0" y="4"/>
                    <a:pt x="0" y="4"/>
                  </a:cubicBezTo>
                  <a:cubicBezTo>
                    <a:pt x="2" y="4"/>
                    <a:pt x="5" y="5"/>
                    <a:pt x="5" y="10"/>
                  </a:cubicBezTo>
                  <a:cubicBezTo>
                    <a:pt x="5" y="33"/>
                    <a:pt x="5" y="33"/>
                    <a:pt x="5" y="33"/>
                  </a:cubicBezTo>
                  <a:cubicBezTo>
                    <a:pt x="5" y="38"/>
                    <a:pt x="2" y="39"/>
                    <a:pt x="0" y="39"/>
                  </a:cubicBezTo>
                  <a:cubicBezTo>
                    <a:pt x="0" y="42"/>
                    <a:pt x="0" y="42"/>
                    <a:pt x="0" y="42"/>
                  </a:cubicBezTo>
                  <a:cubicBezTo>
                    <a:pt x="20" y="42"/>
                    <a:pt x="20" y="42"/>
                    <a:pt x="20" y="42"/>
                  </a:cubicBezTo>
                  <a:cubicBezTo>
                    <a:pt x="20" y="39"/>
                    <a:pt x="20" y="39"/>
                    <a:pt x="20" y="39"/>
                  </a:cubicBezTo>
                  <a:cubicBezTo>
                    <a:pt x="18" y="39"/>
                    <a:pt x="15" y="38"/>
                    <a:pt x="15" y="33"/>
                  </a:cubicBezTo>
                  <a:cubicBezTo>
                    <a:pt x="15" y="18"/>
                    <a:pt x="15" y="18"/>
                    <a:pt x="15" y="18"/>
                  </a:cubicBezTo>
                  <a:cubicBezTo>
                    <a:pt x="15" y="15"/>
                    <a:pt x="16" y="13"/>
                    <a:pt x="17" y="11"/>
                  </a:cubicBezTo>
                  <a:cubicBezTo>
                    <a:pt x="18" y="8"/>
                    <a:pt x="21" y="6"/>
                    <a:pt x="24" y="6"/>
                  </a:cubicBezTo>
                  <a:cubicBezTo>
                    <a:pt x="26" y="6"/>
                    <a:pt x="29" y="8"/>
                    <a:pt x="30"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9">
              <a:extLst>
                <a:ext uri="{FF2B5EF4-FFF2-40B4-BE49-F238E27FC236}">
                  <a16:creationId xmlns:a16="http://schemas.microsoft.com/office/drawing/2014/main" id="{756D727E-8429-4FC3-855A-0607223F6DF4}"/>
                </a:ext>
              </a:extLst>
            </p:cNvPr>
            <p:cNvSpPr>
              <a:spLocks/>
            </p:cNvSpPr>
            <p:nvPr userDrawn="1"/>
          </p:nvSpPr>
          <p:spPr bwMode="auto">
            <a:xfrm>
              <a:off x="635" y="4107"/>
              <a:ext cx="29" cy="71"/>
            </a:xfrm>
            <a:custGeom>
              <a:avLst/>
              <a:gdLst>
                <a:gd name="T0" fmla="*/ 20 w 21"/>
                <a:gd name="T1" fmla="*/ 50 h 50"/>
                <a:gd name="T2" fmla="*/ 20 w 21"/>
                <a:gd name="T3" fmla="*/ 47 h 50"/>
                <a:gd name="T4" fmla="*/ 15 w 21"/>
                <a:gd name="T5" fmla="*/ 41 h 50"/>
                <a:gd name="T6" fmla="*/ 15 w 21"/>
                <a:gd name="T7" fmla="*/ 13 h 50"/>
                <a:gd name="T8" fmla="*/ 21 w 21"/>
                <a:gd name="T9" fmla="*/ 13 h 50"/>
                <a:gd name="T10" fmla="*/ 21 w 21"/>
                <a:gd name="T11" fmla="*/ 9 h 50"/>
                <a:gd name="T12" fmla="*/ 15 w 21"/>
                <a:gd name="T13" fmla="*/ 9 h 50"/>
                <a:gd name="T14" fmla="*/ 15 w 21"/>
                <a:gd name="T15" fmla="*/ 0 h 50"/>
                <a:gd name="T16" fmla="*/ 10 w 21"/>
                <a:gd name="T17" fmla="*/ 0 h 50"/>
                <a:gd name="T18" fmla="*/ 0 w 21"/>
                <a:gd name="T19" fmla="*/ 10 h 50"/>
                <a:gd name="T20" fmla="*/ 0 w 21"/>
                <a:gd name="T21" fmla="*/ 13 h 50"/>
                <a:gd name="T22" fmla="*/ 5 w 21"/>
                <a:gd name="T23" fmla="*/ 13 h 50"/>
                <a:gd name="T24" fmla="*/ 5 w 21"/>
                <a:gd name="T25" fmla="*/ 41 h 50"/>
                <a:gd name="T26" fmla="*/ 14 w 21"/>
                <a:gd name="T27" fmla="*/ 50 h 50"/>
                <a:gd name="T28" fmla="*/ 20 w 21"/>
                <a:gd name="T29"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50">
                  <a:moveTo>
                    <a:pt x="20" y="50"/>
                  </a:moveTo>
                  <a:cubicBezTo>
                    <a:pt x="20" y="47"/>
                    <a:pt x="20" y="47"/>
                    <a:pt x="20" y="47"/>
                  </a:cubicBezTo>
                  <a:cubicBezTo>
                    <a:pt x="18" y="47"/>
                    <a:pt x="15" y="46"/>
                    <a:pt x="15" y="41"/>
                  </a:cubicBezTo>
                  <a:cubicBezTo>
                    <a:pt x="15" y="40"/>
                    <a:pt x="15" y="13"/>
                    <a:pt x="15" y="13"/>
                  </a:cubicBezTo>
                  <a:cubicBezTo>
                    <a:pt x="21" y="13"/>
                    <a:pt x="21" y="13"/>
                    <a:pt x="21" y="13"/>
                  </a:cubicBezTo>
                  <a:cubicBezTo>
                    <a:pt x="21" y="9"/>
                    <a:pt x="21" y="9"/>
                    <a:pt x="21" y="9"/>
                  </a:cubicBezTo>
                  <a:cubicBezTo>
                    <a:pt x="15" y="9"/>
                    <a:pt x="15" y="9"/>
                    <a:pt x="15" y="9"/>
                  </a:cubicBezTo>
                  <a:cubicBezTo>
                    <a:pt x="15" y="0"/>
                    <a:pt x="15" y="0"/>
                    <a:pt x="15" y="0"/>
                  </a:cubicBezTo>
                  <a:cubicBezTo>
                    <a:pt x="10" y="0"/>
                    <a:pt x="10" y="0"/>
                    <a:pt x="10" y="0"/>
                  </a:cubicBezTo>
                  <a:cubicBezTo>
                    <a:pt x="10" y="6"/>
                    <a:pt x="4" y="10"/>
                    <a:pt x="0" y="10"/>
                  </a:cubicBezTo>
                  <a:cubicBezTo>
                    <a:pt x="0" y="13"/>
                    <a:pt x="0" y="13"/>
                    <a:pt x="0" y="13"/>
                  </a:cubicBezTo>
                  <a:cubicBezTo>
                    <a:pt x="5" y="13"/>
                    <a:pt x="5" y="13"/>
                    <a:pt x="5" y="13"/>
                  </a:cubicBezTo>
                  <a:cubicBezTo>
                    <a:pt x="5" y="41"/>
                    <a:pt x="5" y="41"/>
                    <a:pt x="5" y="41"/>
                  </a:cubicBezTo>
                  <a:cubicBezTo>
                    <a:pt x="5" y="47"/>
                    <a:pt x="7" y="50"/>
                    <a:pt x="14" y="50"/>
                  </a:cubicBezTo>
                  <a:lnTo>
                    <a:pt x="2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0">
              <a:extLst>
                <a:ext uri="{FF2B5EF4-FFF2-40B4-BE49-F238E27FC236}">
                  <a16:creationId xmlns:a16="http://schemas.microsoft.com/office/drawing/2014/main" id="{E80DC0E9-2BBB-49D4-BF6B-03C8D112E054}"/>
                </a:ext>
              </a:extLst>
            </p:cNvPr>
            <p:cNvSpPr>
              <a:spLocks/>
            </p:cNvSpPr>
            <p:nvPr userDrawn="1"/>
          </p:nvSpPr>
          <p:spPr bwMode="auto">
            <a:xfrm>
              <a:off x="473" y="4096"/>
              <a:ext cx="63" cy="82"/>
            </a:xfrm>
            <a:custGeom>
              <a:avLst/>
              <a:gdLst>
                <a:gd name="T0" fmla="*/ 28 w 45"/>
                <a:gd name="T1" fmla="*/ 5 h 58"/>
                <a:gd name="T2" fmla="*/ 28 w 45"/>
                <a:gd name="T3" fmla="*/ 48 h 58"/>
                <a:gd name="T4" fmla="*/ 33 w 45"/>
                <a:gd name="T5" fmla="*/ 54 h 58"/>
                <a:gd name="T6" fmla="*/ 33 w 45"/>
                <a:gd name="T7" fmla="*/ 58 h 58"/>
                <a:gd name="T8" fmla="*/ 12 w 45"/>
                <a:gd name="T9" fmla="*/ 58 h 58"/>
                <a:gd name="T10" fmla="*/ 12 w 45"/>
                <a:gd name="T11" fmla="*/ 54 h 58"/>
                <a:gd name="T12" fmla="*/ 17 w 45"/>
                <a:gd name="T13" fmla="*/ 48 h 58"/>
                <a:gd name="T14" fmla="*/ 17 w 45"/>
                <a:gd name="T15" fmla="*/ 5 h 58"/>
                <a:gd name="T16" fmla="*/ 12 w 45"/>
                <a:gd name="T17" fmla="*/ 5 h 58"/>
                <a:gd name="T18" fmla="*/ 4 w 45"/>
                <a:gd name="T19" fmla="*/ 12 h 58"/>
                <a:gd name="T20" fmla="*/ 0 w 45"/>
                <a:gd name="T21" fmla="*/ 12 h 58"/>
                <a:gd name="T22" fmla="*/ 0 w 45"/>
                <a:gd name="T23" fmla="*/ 0 h 58"/>
                <a:gd name="T24" fmla="*/ 45 w 45"/>
                <a:gd name="T25" fmla="*/ 0 h 58"/>
                <a:gd name="T26" fmla="*/ 45 w 45"/>
                <a:gd name="T27" fmla="*/ 12 h 58"/>
                <a:gd name="T28" fmla="*/ 41 w 45"/>
                <a:gd name="T29" fmla="*/ 12 h 58"/>
                <a:gd name="T30" fmla="*/ 33 w 45"/>
                <a:gd name="T31" fmla="*/ 5 h 58"/>
                <a:gd name="T32" fmla="*/ 28 w 45"/>
                <a:gd name="T33" fmla="*/ 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58">
                  <a:moveTo>
                    <a:pt x="28" y="5"/>
                  </a:moveTo>
                  <a:cubicBezTo>
                    <a:pt x="28" y="48"/>
                    <a:pt x="28" y="48"/>
                    <a:pt x="28" y="48"/>
                  </a:cubicBezTo>
                  <a:cubicBezTo>
                    <a:pt x="28" y="53"/>
                    <a:pt x="31" y="54"/>
                    <a:pt x="33" y="54"/>
                  </a:cubicBezTo>
                  <a:cubicBezTo>
                    <a:pt x="33" y="58"/>
                    <a:pt x="33" y="58"/>
                    <a:pt x="33" y="58"/>
                  </a:cubicBezTo>
                  <a:cubicBezTo>
                    <a:pt x="12" y="58"/>
                    <a:pt x="12" y="58"/>
                    <a:pt x="12" y="58"/>
                  </a:cubicBezTo>
                  <a:cubicBezTo>
                    <a:pt x="12" y="54"/>
                    <a:pt x="12" y="54"/>
                    <a:pt x="12" y="54"/>
                  </a:cubicBezTo>
                  <a:cubicBezTo>
                    <a:pt x="14" y="54"/>
                    <a:pt x="17" y="53"/>
                    <a:pt x="17" y="48"/>
                  </a:cubicBezTo>
                  <a:cubicBezTo>
                    <a:pt x="17" y="5"/>
                    <a:pt x="17" y="5"/>
                    <a:pt x="17" y="5"/>
                  </a:cubicBezTo>
                  <a:cubicBezTo>
                    <a:pt x="16" y="5"/>
                    <a:pt x="14" y="5"/>
                    <a:pt x="12" y="5"/>
                  </a:cubicBezTo>
                  <a:cubicBezTo>
                    <a:pt x="6" y="5"/>
                    <a:pt x="4" y="7"/>
                    <a:pt x="4" y="12"/>
                  </a:cubicBezTo>
                  <a:cubicBezTo>
                    <a:pt x="0" y="12"/>
                    <a:pt x="0" y="12"/>
                    <a:pt x="0" y="12"/>
                  </a:cubicBezTo>
                  <a:cubicBezTo>
                    <a:pt x="0" y="0"/>
                    <a:pt x="0" y="0"/>
                    <a:pt x="0" y="0"/>
                  </a:cubicBezTo>
                  <a:cubicBezTo>
                    <a:pt x="45" y="0"/>
                    <a:pt x="45" y="0"/>
                    <a:pt x="45" y="0"/>
                  </a:cubicBezTo>
                  <a:cubicBezTo>
                    <a:pt x="45" y="12"/>
                    <a:pt x="45" y="12"/>
                    <a:pt x="45" y="12"/>
                  </a:cubicBezTo>
                  <a:cubicBezTo>
                    <a:pt x="41" y="12"/>
                    <a:pt x="41" y="12"/>
                    <a:pt x="41" y="12"/>
                  </a:cubicBezTo>
                  <a:cubicBezTo>
                    <a:pt x="41" y="7"/>
                    <a:pt x="39" y="5"/>
                    <a:pt x="33" y="5"/>
                  </a:cubicBezTo>
                  <a:cubicBezTo>
                    <a:pt x="31" y="5"/>
                    <a:pt x="28" y="5"/>
                    <a:pt x="28"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1">
              <a:extLst>
                <a:ext uri="{FF2B5EF4-FFF2-40B4-BE49-F238E27FC236}">
                  <a16:creationId xmlns:a16="http://schemas.microsoft.com/office/drawing/2014/main" id="{6A5D7083-E351-499B-8CAB-753879B31DD9}"/>
                </a:ext>
              </a:extLst>
            </p:cNvPr>
            <p:cNvSpPr>
              <a:spLocks/>
            </p:cNvSpPr>
            <p:nvPr userDrawn="1"/>
          </p:nvSpPr>
          <p:spPr bwMode="auto">
            <a:xfrm>
              <a:off x="300" y="4096"/>
              <a:ext cx="78" cy="90"/>
            </a:xfrm>
            <a:custGeom>
              <a:avLst/>
              <a:gdLst>
                <a:gd name="T0" fmla="*/ 16 w 56"/>
                <a:gd name="T1" fmla="*/ 5 h 63"/>
                <a:gd name="T2" fmla="*/ 16 w 56"/>
                <a:gd name="T3" fmla="*/ 18 h 63"/>
                <a:gd name="T4" fmla="*/ 16 w 56"/>
                <a:gd name="T5" fmla="*/ 32 h 63"/>
                <a:gd name="T6" fmla="*/ 16 w 56"/>
                <a:gd name="T7" fmla="*/ 48 h 63"/>
                <a:gd name="T8" fmla="*/ 21 w 56"/>
                <a:gd name="T9" fmla="*/ 54 h 63"/>
                <a:gd name="T10" fmla="*/ 21 w 56"/>
                <a:gd name="T11" fmla="*/ 58 h 63"/>
                <a:gd name="T12" fmla="*/ 0 w 56"/>
                <a:gd name="T13" fmla="*/ 58 h 63"/>
                <a:gd name="T14" fmla="*/ 0 w 56"/>
                <a:gd name="T15" fmla="*/ 54 h 63"/>
                <a:gd name="T16" fmla="*/ 5 w 56"/>
                <a:gd name="T17" fmla="*/ 48 h 63"/>
                <a:gd name="T18" fmla="*/ 5 w 56"/>
                <a:gd name="T19" fmla="*/ 32 h 63"/>
                <a:gd name="T20" fmla="*/ 5 w 56"/>
                <a:gd name="T21" fmla="*/ 19 h 63"/>
                <a:gd name="T22" fmla="*/ 5 w 56"/>
                <a:gd name="T23" fmla="*/ 9 h 63"/>
                <a:gd name="T24" fmla="*/ 0 w 56"/>
                <a:gd name="T25" fmla="*/ 3 h 63"/>
                <a:gd name="T26" fmla="*/ 0 w 56"/>
                <a:gd name="T27" fmla="*/ 0 h 63"/>
                <a:gd name="T28" fmla="*/ 26 w 56"/>
                <a:gd name="T29" fmla="*/ 0 h 63"/>
                <a:gd name="T30" fmla="*/ 45 w 56"/>
                <a:gd name="T31" fmla="*/ 15 h 63"/>
                <a:gd name="T32" fmla="*/ 33 w 56"/>
                <a:gd name="T33" fmla="*/ 29 h 63"/>
                <a:gd name="T34" fmla="*/ 51 w 56"/>
                <a:gd name="T35" fmla="*/ 57 h 63"/>
                <a:gd name="T36" fmla="*/ 56 w 56"/>
                <a:gd name="T37" fmla="*/ 60 h 63"/>
                <a:gd name="T38" fmla="*/ 56 w 56"/>
                <a:gd name="T39" fmla="*/ 60 h 63"/>
                <a:gd name="T40" fmla="*/ 56 w 56"/>
                <a:gd name="T41" fmla="*/ 63 h 63"/>
                <a:gd name="T42" fmla="*/ 50 w 56"/>
                <a:gd name="T43" fmla="*/ 63 h 63"/>
                <a:gd name="T44" fmla="*/ 39 w 56"/>
                <a:gd name="T45" fmla="*/ 58 h 63"/>
                <a:gd name="T46" fmla="*/ 21 w 56"/>
                <a:gd name="T47" fmla="*/ 29 h 63"/>
                <a:gd name="T48" fmla="*/ 20 w 56"/>
                <a:gd name="T49" fmla="*/ 29 h 63"/>
                <a:gd name="T50" fmla="*/ 20 w 56"/>
                <a:gd name="T51" fmla="*/ 26 h 63"/>
                <a:gd name="T52" fmla="*/ 21 w 56"/>
                <a:gd name="T53" fmla="*/ 26 h 63"/>
                <a:gd name="T54" fmla="*/ 33 w 56"/>
                <a:gd name="T55" fmla="*/ 16 h 63"/>
                <a:gd name="T56" fmla="*/ 22 w 56"/>
                <a:gd name="T57" fmla="*/ 5 h 63"/>
                <a:gd name="T58" fmla="*/ 16 w 56"/>
                <a:gd name="T59"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 h="63">
                  <a:moveTo>
                    <a:pt x="16" y="5"/>
                  </a:moveTo>
                  <a:cubicBezTo>
                    <a:pt x="16" y="18"/>
                    <a:pt x="16" y="18"/>
                    <a:pt x="16" y="18"/>
                  </a:cubicBezTo>
                  <a:cubicBezTo>
                    <a:pt x="16" y="32"/>
                    <a:pt x="16" y="32"/>
                    <a:pt x="16" y="32"/>
                  </a:cubicBezTo>
                  <a:cubicBezTo>
                    <a:pt x="16" y="48"/>
                    <a:pt x="16" y="48"/>
                    <a:pt x="16" y="48"/>
                  </a:cubicBezTo>
                  <a:cubicBezTo>
                    <a:pt x="16" y="53"/>
                    <a:pt x="19" y="54"/>
                    <a:pt x="21" y="54"/>
                  </a:cubicBezTo>
                  <a:cubicBezTo>
                    <a:pt x="21" y="58"/>
                    <a:pt x="21" y="58"/>
                    <a:pt x="21" y="58"/>
                  </a:cubicBezTo>
                  <a:cubicBezTo>
                    <a:pt x="0" y="58"/>
                    <a:pt x="0" y="58"/>
                    <a:pt x="0" y="58"/>
                  </a:cubicBezTo>
                  <a:cubicBezTo>
                    <a:pt x="0" y="54"/>
                    <a:pt x="0" y="54"/>
                    <a:pt x="0" y="54"/>
                  </a:cubicBezTo>
                  <a:cubicBezTo>
                    <a:pt x="2" y="54"/>
                    <a:pt x="5" y="53"/>
                    <a:pt x="5" y="48"/>
                  </a:cubicBezTo>
                  <a:cubicBezTo>
                    <a:pt x="5" y="32"/>
                    <a:pt x="5" y="32"/>
                    <a:pt x="5" y="32"/>
                  </a:cubicBezTo>
                  <a:cubicBezTo>
                    <a:pt x="5" y="19"/>
                    <a:pt x="5" y="19"/>
                    <a:pt x="5" y="19"/>
                  </a:cubicBezTo>
                  <a:cubicBezTo>
                    <a:pt x="5" y="9"/>
                    <a:pt x="5" y="9"/>
                    <a:pt x="5" y="9"/>
                  </a:cubicBezTo>
                  <a:cubicBezTo>
                    <a:pt x="5" y="4"/>
                    <a:pt x="2" y="3"/>
                    <a:pt x="0" y="3"/>
                  </a:cubicBezTo>
                  <a:cubicBezTo>
                    <a:pt x="0" y="0"/>
                    <a:pt x="0" y="0"/>
                    <a:pt x="0" y="0"/>
                  </a:cubicBezTo>
                  <a:cubicBezTo>
                    <a:pt x="26" y="0"/>
                    <a:pt x="26" y="0"/>
                    <a:pt x="26" y="0"/>
                  </a:cubicBezTo>
                  <a:cubicBezTo>
                    <a:pt x="42" y="0"/>
                    <a:pt x="45" y="8"/>
                    <a:pt x="45" y="15"/>
                  </a:cubicBezTo>
                  <a:cubicBezTo>
                    <a:pt x="45" y="22"/>
                    <a:pt x="40" y="27"/>
                    <a:pt x="33" y="29"/>
                  </a:cubicBezTo>
                  <a:cubicBezTo>
                    <a:pt x="40" y="29"/>
                    <a:pt x="45" y="49"/>
                    <a:pt x="51" y="57"/>
                  </a:cubicBezTo>
                  <a:cubicBezTo>
                    <a:pt x="52" y="58"/>
                    <a:pt x="54" y="60"/>
                    <a:pt x="56" y="60"/>
                  </a:cubicBezTo>
                  <a:cubicBezTo>
                    <a:pt x="56" y="60"/>
                    <a:pt x="56" y="60"/>
                    <a:pt x="56" y="60"/>
                  </a:cubicBezTo>
                  <a:cubicBezTo>
                    <a:pt x="56" y="63"/>
                    <a:pt x="56" y="63"/>
                    <a:pt x="56" y="63"/>
                  </a:cubicBezTo>
                  <a:cubicBezTo>
                    <a:pt x="50" y="63"/>
                    <a:pt x="50" y="63"/>
                    <a:pt x="50" y="63"/>
                  </a:cubicBezTo>
                  <a:cubicBezTo>
                    <a:pt x="45" y="63"/>
                    <a:pt x="41" y="61"/>
                    <a:pt x="39" y="58"/>
                  </a:cubicBezTo>
                  <a:cubicBezTo>
                    <a:pt x="32" y="49"/>
                    <a:pt x="29" y="30"/>
                    <a:pt x="21" y="29"/>
                  </a:cubicBezTo>
                  <a:cubicBezTo>
                    <a:pt x="21" y="29"/>
                    <a:pt x="21" y="29"/>
                    <a:pt x="20" y="29"/>
                  </a:cubicBezTo>
                  <a:cubicBezTo>
                    <a:pt x="20" y="26"/>
                    <a:pt x="20" y="26"/>
                    <a:pt x="20" y="26"/>
                  </a:cubicBezTo>
                  <a:cubicBezTo>
                    <a:pt x="21" y="26"/>
                    <a:pt x="21" y="26"/>
                    <a:pt x="21" y="26"/>
                  </a:cubicBezTo>
                  <a:cubicBezTo>
                    <a:pt x="31" y="26"/>
                    <a:pt x="33" y="20"/>
                    <a:pt x="33" y="16"/>
                  </a:cubicBezTo>
                  <a:cubicBezTo>
                    <a:pt x="33" y="10"/>
                    <a:pt x="31" y="5"/>
                    <a:pt x="22" y="5"/>
                  </a:cubicBezTo>
                  <a:cubicBezTo>
                    <a:pt x="20" y="5"/>
                    <a:pt x="16" y="5"/>
                    <a:pt x="16"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Oval 12">
              <a:extLst>
                <a:ext uri="{FF2B5EF4-FFF2-40B4-BE49-F238E27FC236}">
                  <a16:creationId xmlns:a16="http://schemas.microsoft.com/office/drawing/2014/main" id="{70A284DF-8669-414B-868F-4005742BFFE2}"/>
                </a:ext>
              </a:extLst>
            </p:cNvPr>
            <p:cNvSpPr>
              <a:spLocks noChangeArrowheads="1"/>
            </p:cNvSpPr>
            <p:nvPr userDrawn="1"/>
          </p:nvSpPr>
          <p:spPr bwMode="auto">
            <a:xfrm>
              <a:off x="540" y="4100"/>
              <a:ext cx="16"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13">
              <a:extLst>
                <a:ext uri="{FF2B5EF4-FFF2-40B4-BE49-F238E27FC236}">
                  <a16:creationId xmlns:a16="http://schemas.microsoft.com/office/drawing/2014/main" id="{7AF435ED-8BC8-4345-87BD-9F771EC8B4C3}"/>
                </a:ext>
              </a:extLst>
            </p:cNvPr>
            <p:cNvSpPr>
              <a:spLocks/>
            </p:cNvSpPr>
            <p:nvPr userDrawn="1"/>
          </p:nvSpPr>
          <p:spPr bwMode="auto">
            <a:xfrm>
              <a:off x="535" y="4120"/>
              <a:ext cx="28" cy="58"/>
            </a:xfrm>
            <a:custGeom>
              <a:avLst/>
              <a:gdLst>
                <a:gd name="T0" fmla="*/ 20 w 20"/>
                <a:gd name="T1" fmla="*/ 41 h 41"/>
                <a:gd name="T2" fmla="*/ 20 w 20"/>
                <a:gd name="T3" fmla="*/ 38 h 41"/>
                <a:gd name="T4" fmla="*/ 15 w 20"/>
                <a:gd name="T5" fmla="*/ 32 h 41"/>
                <a:gd name="T6" fmla="*/ 15 w 20"/>
                <a:gd name="T7" fmla="*/ 0 h 41"/>
                <a:gd name="T8" fmla="*/ 0 w 20"/>
                <a:gd name="T9" fmla="*/ 0 h 41"/>
                <a:gd name="T10" fmla="*/ 0 w 20"/>
                <a:gd name="T11" fmla="*/ 3 h 41"/>
                <a:gd name="T12" fmla="*/ 5 w 20"/>
                <a:gd name="T13" fmla="*/ 9 h 41"/>
                <a:gd name="T14" fmla="*/ 5 w 20"/>
                <a:gd name="T15" fmla="*/ 32 h 41"/>
                <a:gd name="T16" fmla="*/ 0 w 20"/>
                <a:gd name="T17" fmla="*/ 38 h 41"/>
                <a:gd name="T18" fmla="*/ 0 w 20"/>
                <a:gd name="T19" fmla="*/ 41 h 41"/>
                <a:gd name="T20" fmla="*/ 20 w 20"/>
                <a:gd name="T21"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41">
                  <a:moveTo>
                    <a:pt x="20" y="41"/>
                  </a:moveTo>
                  <a:cubicBezTo>
                    <a:pt x="20" y="38"/>
                    <a:pt x="20" y="38"/>
                    <a:pt x="20" y="38"/>
                  </a:cubicBezTo>
                  <a:cubicBezTo>
                    <a:pt x="18" y="38"/>
                    <a:pt x="15" y="37"/>
                    <a:pt x="15" y="32"/>
                  </a:cubicBezTo>
                  <a:cubicBezTo>
                    <a:pt x="15" y="0"/>
                    <a:pt x="15" y="0"/>
                    <a:pt x="15" y="0"/>
                  </a:cubicBezTo>
                  <a:cubicBezTo>
                    <a:pt x="0" y="0"/>
                    <a:pt x="0" y="0"/>
                    <a:pt x="0" y="0"/>
                  </a:cubicBezTo>
                  <a:cubicBezTo>
                    <a:pt x="0" y="3"/>
                    <a:pt x="0" y="3"/>
                    <a:pt x="0" y="3"/>
                  </a:cubicBezTo>
                  <a:cubicBezTo>
                    <a:pt x="2" y="3"/>
                    <a:pt x="5" y="4"/>
                    <a:pt x="5" y="9"/>
                  </a:cubicBezTo>
                  <a:cubicBezTo>
                    <a:pt x="5" y="32"/>
                    <a:pt x="5" y="32"/>
                    <a:pt x="5" y="32"/>
                  </a:cubicBezTo>
                  <a:cubicBezTo>
                    <a:pt x="5" y="37"/>
                    <a:pt x="2" y="38"/>
                    <a:pt x="0" y="38"/>
                  </a:cubicBezTo>
                  <a:cubicBezTo>
                    <a:pt x="0" y="41"/>
                    <a:pt x="0" y="41"/>
                    <a:pt x="0" y="41"/>
                  </a:cubicBezTo>
                  <a:lnTo>
                    <a:pt x="20"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4">
              <a:extLst>
                <a:ext uri="{FF2B5EF4-FFF2-40B4-BE49-F238E27FC236}">
                  <a16:creationId xmlns:a16="http://schemas.microsoft.com/office/drawing/2014/main" id="{9AD8AF20-0490-41C1-901E-1CD79C8492CA}"/>
                </a:ext>
              </a:extLst>
            </p:cNvPr>
            <p:cNvSpPr>
              <a:spLocks/>
            </p:cNvSpPr>
            <p:nvPr userDrawn="1"/>
          </p:nvSpPr>
          <p:spPr bwMode="auto">
            <a:xfrm>
              <a:off x="373" y="4120"/>
              <a:ext cx="29" cy="58"/>
            </a:xfrm>
            <a:custGeom>
              <a:avLst/>
              <a:gdLst>
                <a:gd name="T0" fmla="*/ 5 w 21"/>
                <a:gd name="T1" fmla="*/ 41 h 41"/>
                <a:gd name="T2" fmla="*/ 5 w 21"/>
                <a:gd name="T3" fmla="*/ 9 h 41"/>
                <a:gd name="T4" fmla="*/ 0 w 21"/>
                <a:gd name="T5" fmla="*/ 3 h 41"/>
                <a:gd name="T6" fmla="*/ 0 w 21"/>
                <a:gd name="T7" fmla="*/ 0 h 41"/>
                <a:gd name="T8" fmla="*/ 16 w 21"/>
                <a:gd name="T9" fmla="*/ 0 h 41"/>
                <a:gd name="T10" fmla="*/ 16 w 21"/>
                <a:gd name="T11" fmla="*/ 32 h 41"/>
                <a:gd name="T12" fmla="*/ 21 w 21"/>
                <a:gd name="T13" fmla="*/ 38 h 41"/>
                <a:gd name="T14" fmla="*/ 21 w 21"/>
                <a:gd name="T15" fmla="*/ 41 h 41"/>
                <a:gd name="T16" fmla="*/ 5 w 21"/>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41">
                  <a:moveTo>
                    <a:pt x="5" y="41"/>
                  </a:moveTo>
                  <a:cubicBezTo>
                    <a:pt x="5" y="9"/>
                    <a:pt x="5" y="9"/>
                    <a:pt x="5" y="9"/>
                  </a:cubicBezTo>
                  <a:cubicBezTo>
                    <a:pt x="5" y="4"/>
                    <a:pt x="2" y="3"/>
                    <a:pt x="0" y="3"/>
                  </a:cubicBezTo>
                  <a:cubicBezTo>
                    <a:pt x="0" y="0"/>
                    <a:pt x="0" y="0"/>
                    <a:pt x="0" y="0"/>
                  </a:cubicBezTo>
                  <a:cubicBezTo>
                    <a:pt x="16" y="0"/>
                    <a:pt x="16" y="0"/>
                    <a:pt x="16" y="0"/>
                  </a:cubicBezTo>
                  <a:cubicBezTo>
                    <a:pt x="16" y="32"/>
                    <a:pt x="16" y="32"/>
                    <a:pt x="16" y="32"/>
                  </a:cubicBezTo>
                  <a:cubicBezTo>
                    <a:pt x="16" y="37"/>
                    <a:pt x="18" y="38"/>
                    <a:pt x="21" y="38"/>
                  </a:cubicBezTo>
                  <a:cubicBezTo>
                    <a:pt x="21" y="41"/>
                    <a:pt x="21" y="41"/>
                    <a:pt x="21" y="41"/>
                  </a:cubicBezTo>
                  <a:lnTo>
                    <a:pt x="5"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Oval 15">
              <a:extLst>
                <a:ext uri="{FF2B5EF4-FFF2-40B4-BE49-F238E27FC236}">
                  <a16:creationId xmlns:a16="http://schemas.microsoft.com/office/drawing/2014/main" id="{4B911A28-1C5E-40B3-889F-6B73FF3FF101}"/>
                </a:ext>
              </a:extLst>
            </p:cNvPr>
            <p:cNvSpPr>
              <a:spLocks noChangeArrowheads="1"/>
            </p:cNvSpPr>
            <p:nvPr userDrawn="1"/>
          </p:nvSpPr>
          <p:spPr bwMode="auto">
            <a:xfrm>
              <a:off x="378" y="4100"/>
              <a:ext cx="17"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custDataLst>
      <p:tags r:id="rId1"/>
    </p:custDataLst>
    <p:extLst>
      <p:ext uri="{BB962C8B-B14F-4D97-AF65-F5344CB8AC3E}">
        <p14:creationId xmlns:p14="http://schemas.microsoft.com/office/powerpoint/2010/main" val="202375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Slide Purpl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251223" y="756746"/>
            <a:ext cx="5430160" cy="14336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n-lt"/>
            </a:endParaRPr>
          </a:p>
        </p:txBody>
      </p:sp>
      <p:sp>
        <p:nvSpPr>
          <p:cNvPr id="10" name="Text Placeholder 14"/>
          <p:cNvSpPr>
            <a:spLocks noGrp="1"/>
          </p:cNvSpPr>
          <p:nvPr>
            <p:ph type="body" sz="quarter" idx="11"/>
          </p:nvPr>
        </p:nvSpPr>
        <p:spPr>
          <a:xfrm>
            <a:off x="461688" y="808891"/>
            <a:ext cx="5159183" cy="1329350"/>
          </a:xfrm>
          <a:noFill/>
        </p:spPr>
        <p:txBody>
          <a:bodyPr wrap="square" lIns="72000" tIns="36000" rIns="72000" bIns="36000" anchor="ctr">
            <a:noAutofit/>
          </a:bodyPr>
          <a:lstStyle>
            <a:lvl1pPr>
              <a:lnSpc>
                <a:spcPct val="90000"/>
              </a:lnSpc>
              <a:spcBef>
                <a:spcPts val="0"/>
              </a:spcBef>
              <a:defRPr sz="3000" b="0">
                <a:solidFill>
                  <a:schemeClr val="bg1"/>
                </a:solidFill>
              </a:defRPr>
            </a:lvl1pPr>
          </a:lstStyle>
          <a:p>
            <a:pPr lvl="0"/>
            <a:r>
              <a:rPr lang="en-US" dirty="0"/>
              <a:t>Click to edit Master text styles</a:t>
            </a:r>
          </a:p>
        </p:txBody>
      </p:sp>
      <p:grpSp>
        <p:nvGrpSpPr>
          <p:cNvPr id="21" name="Group 20">
            <a:extLst>
              <a:ext uri="{FF2B5EF4-FFF2-40B4-BE49-F238E27FC236}">
                <a16:creationId xmlns:a16="http://schemas.microsoft.com/office/drawing/2014/main" id="{3397CFAF-15D8-4511-9062-F680FDA7ECC4}"/>
              </a:ext>
            </a:extLst>
          </p:cNvPr>
          <p:cNvGrpSpPr>
            <a:grpSpLocks noChangeAspect="1"/>
          </p:cNvGrpSpPr>
          <p:nvPr userDrawn="1"/>
        </p:nvGrpSpPr>
        <p:grpSpPr bwMode="auto">
          <a:xfrm>
            <a:off x="250825" y="6396038"/>
            <a:ext cx="965200" cy="352425"/>
            <a:chOff x="211" y="4029"/>
            <a:chExt cx="608" cy="222"/>
          </a:xfrm>
        </p:grpSpPr>
        <p:sp>
          <p:nvSpPr>
            <p:cNvPr id="22" name="AutoShape 3">
              <a:extLst>
                <a:ext uri="{FF2B5EF4-FFF2-40B4-BE49-F238E27FC236}">
                  <a16:creationId xmlns:a16="http://schemas.microsoft.com/office/drawing/2014/main" id="{6DFDE358-89DF-4066-8706-0E2C904CA25F}"/>
                </a:ext>
              </a:extLst>
            </p:cNvPr>
            <p:cNvSpPr>
              <a:spLocks noChangeAspect="1" noChangeArrowheads="1" noTextEdit="1"/>
            </p:cNvSpPr>
            <p:nvPr userDrawn="1"/>
          </p:nvSpPr>
          <p:spPr bwMode="auto">
            <a:xfrm>
              <a:off x="211" y="4029"/>
              <a:ext cx="608"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Rectangle 5">
              <a:extLst>
                <a:ext uri="{FF2B5EF4-FFF2-40B4-BE49-F238E27FC236}">
                  <a16:creationId xmlns:a16="http://schemas.microsoft.com/office/drawing/2014/main" id="{FEFD44B5-F21D-4200-9BFD-D74DFDA462DA}"/>
                </a:ext>
              </a:extLst>
            </p:cNvPr>
            <p:cNvSpPr>
              <a:spLocks noChangeArrowheads="1"/>
            </p:cNvSpPr>
            <p:nvPr userDrawn="1"/>
          </p:nvSpPr>
          <p:spPr bwMode="auto">
            <a:xfrm>
              <a:off x="211" y="4029"/>
              <a:ext cx="607" cy="223"/>
            </a:xfrm>
            <a:prstGeom prst="rect">
              <a:avLst/>
            </a:prstGeom>
            <a:solidFill>
              <a:srgbClr val="E51D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6">
              <a:extLst>
                <a:ext uri="{FF2B5EF4-FFF2-40B4-BE49-F238E27FC236}">
                  <a16:creationId xmlns:a16="http://schemas.microsoft.com/office/drawing/2014/main" id="{BDB423AF-90C9-4462-9B5E-E8220BD2E703}"/>
                </a:ext>
              </a:extLst>
            </p:cNvPr>
            <p:cNvSpPr>
              <a:spLocks noEditPoints="1"/>
            </p:cNvSpPr>
            <p:nvPr userDrawn="1"/>
          </p:nvSpPr>
          <p:spPr bwMode="auto">
            <a:xfrm>
              <a:off x="408" y="4119"/>
              <a:ext cx="59" cy="61"/>
            </a:xfrm>
            <a:custGeom>
              <a:avLst/>
              <a:gdLst>
                <a:gd name="T0" fmla="*/ 24 w 42"/>
                <a:gd name="T1" fmla="*/ 38 h 43"/>
                <a:gd name="T2" fmla="*/ 11 w 42"/>
                <a:gd name="T3" fmla="*/ 23 h 43"/>
                <a:gd name="T4" fmla="*/ 18 w 42"/>
                <a:gd name="T5" fmla="*/ 5 h 43"/>
                <a:gd name="T6" fmla="*/ 31 w 42"/>
                <a:gd name="T7" fmla="*/ 19 h 43"/>
                <a:gd name="T8" fmla="*/ 24 w 42"/>
                <a:gd name="T9" fmla="*/ 38 h 43"/>
                <a:gd name="T10" fmla="*/ 21 w 42"/>
                <a:gd name="T11" fmla="*/ 0 h 43"/>
                <a:gd name="T12" fmla="*/ 0 w 42"/>
                <a:gd name="T13" fmla="*/ 21 h 43"/>
                <a:gd name="T14" fmla="*/ 21 w 42"/>
                <a:gd name="T15" fmla="*/ 43 h 43"/>
                <a:gd name="T16" fmla="*/ 42 w 42"/>
                <a:gd name="T17" fmla="*/ 21 h 43"/>
                <a:gd name="T18" fmla="*/ 21 w 42"/>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43">
                  <a:moveTo>
                    <a:pt x="24" y="38"/>
                  </a:moveTo>
                  <a:cubicBezTo>
                    <a:pt x="18" y="39"/>
                    <a:pt x="13" y="33"/>
                    <a:pt x="11" y="23"/>
                  </a:cubicBezTo>
                  <a:cubicBezTo>
                    <a:pt x="10" y="13"/>
                    <a:pt x="12" y="6"/>
                    <a:pt x="18" y="5"/>
                  </a:cubicBezTo>
                  <a:cubicBezTo>
                    <a:pt x="24" y="4"/>
                    <a:pt x="29" y="10"/>
                    <a:pt x="31" y="19"/>
                  </a:cubicBezTo>
                  <a:cubicBezTo>
                    <a:pt x="32" y="29"/>
                    <a:pt x="30" y="36"/>
                    <a:pt x="24" y="38"/>
                  </a:cubicBezTo>
                  <a:moveTo>
                    <a:pt x="21" y="0"/>
                  </a:moveTo>
                  <a:cubicBezTo>
                    <a:pt x="9" y="0"/>
                    <a:pt x="0" y="9"/>
                    <a:pt x="0" y="21"/>
                  </a:cubicBezTo>
                  <a:cubicBezTo>
                    <a:pt x="0" y="34"/>
                    <a:pt x="9" y="43"/>
                    <a:pt x="21" y="43"/>
                  </a:cubicBezTo>
                  <a:cubicBezTo>
                    <a:pt x="33" y="43"/>
                    <a:pt x="42" y="34"/>
                    <a:pt x="42" y="21"/>
                  </a:cubicBezTo>
                  <a:cubicBezTo>
                    <a:pt x="42" y="9"/>
                    <a:pt x="33" y="0"/>
                    <a:pt x="2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7">
              <a:extLst>
                <a:ext uri="{FF2B5EF4-FFF2-40B4-BE49-F238E27FC236}">
                  <a16:creationId xmlns:a16="http://schemas.microsoft.com/office/drawing/2014/main" id="{65731E98-0573-443B-8A21-405C5D4ABC63}"/>
                </a:ext>
              </a:extLst>
            </p:cNvPr>
            <p:cNvSpPr>
              <a:spLocks noEditPoints="1"/>
            </p:cNvSpPr>
            <p:nvPr userDrawn="1"/>
          </p:nvSpPr>
          <p:spPr bwMode="auto">
            <a:xfrm>
              <a:off x="670" y="4119"/>
              <a:ext cx="59" cy="61"/>
            </a:xfrm>
            <a:custGeom>
              <a:avLst/>
              <a:gdLst>
                <a:gd name="T0" fmla="*/ 24 w 42"/>
                <a:gd name="T1" fmla="*/ 38 h 43"/>
                <a:gd name="T2" fmla="*/ 11 w 42"/>
                <a:gd name="T3" fmla="*/ 23 h 43"/>
                <a:gd name="T4" fmla="*/ 18 w 42"/>
                <a:gd name="T5" fmla="*/ 5 h 43"/>
                <a:gd name="T6" fmla="*/ 31 w 42"/>
                <a:gd name="T7" fmla="*/ 19 h 43"/>
                <a:gd name="T8" fmla="*/ 24 w 42"/>
                <a:gd name="T9" fmla="*/ 38 h 43"/>
                <a:gd name="T10" fmla="*/ 21 w 42"/>
                <a:gd name="T11" fmla="*/ 0 h 43"/>
                <a:gd name="T12" fmla="*/ 0 w 42"/>
                <a:gd name="T13" fmla="*/ 21 h 43"/>
                <a:gd name="T14" fmla="*/ 21 w 42"/>
                <a:gd name="T15" fmla="*/ 43 h 43"/>
                <a:gd name="T16" fmla="*/ 42 w 42"/>
                <a:gd name="T17" fmla="*/ 21 h 43"/>
                <a:gd name="T18" fmla="*/ 21 w 42"/>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43">
                  <a:moveTo>
                    <a:pt x="24" y="38"/>
                  </a:moveTo>
                  <a:cubicBezTo>
                    <a:pt x="18" y="39"/>
                    <a:pt x="13" y="33"/>
                    <a:pt x="11" y="23"/>
                  </a:cubicBezTo>
                  <a:cubicBezTo>
                    <a:pt x="9" y="13"/>
                    <a:pt x="12" y="6"/>
                    <a:pt x="18" y="5"/>
                  </a:cubicBezTo>
                  <a:cubicBezTo>
                    <a:pt x="24" y="4"/>
                    <a:pt x="29" y="10"/>
                    <a:pt x="31" y="19"/>
                  </a:cubicBezTo>
                  <a:cubicBezTo>
                    <a:pt x="32" y="29"/>
                    <a:pt x="30" y="36"/>
                    <a:pt x="24" y="38"/>
                  </a:cubicBezTo>
                  <a:moveTo>
                    <a:pt x="21" y="0"/>
                  </a:moveTo>
                  <a:cubicBezTo>
                    <a:pt x="9" y="0"/>
                    <a:pt x="0" y="9"/>
                    <a:pt x="0" y="21"/>
                  </a:cubicBezTo>
                  <a:cubicBezTo>
                    <a:pt x="0" y="34"/>
                    <a:pt x="9" y="43"/>
                    <a:pt x="21" y="43"/>
                  </a:cubicBezTo>
                  <a:cubicBezTo>
                    <a:pt x="33" y="43"/>
                    <a:pt x="42" y="34"/>
                    <a:pt x="42" y="21"/>
                  </a:cubicBezTo>
                  <a:cubicBezTo>
                    <a:pt x="42" y="9"/>
                    <a:pt x="33" y="0"/>
                    <a:pt x="2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8">
              <a:extLst>
                <a:ext uri="{FF2B5EF4-FFF2-40B4-BE49-F238E27FC236}">
                  <a16:creationId xmlns:a16="http://schemas.microsoft.com/office/drawing/2014/main" id="{6926DBEE-D277-43B1-AA76-B989C4611960}"/>
                </a:ext>
              </a:extLst>
            </p:cNvPr>
            <p:cNvSpPr>
              <a:spLocks/>
            </p:cNvSpPr>
            <p:nvPr userDrawn="1"/>
          </p:nvSpPr>
          <p:spPr bwMode="auto">
            <a:xfrm>
              <a:off x="567" y="4119"/>
              <a:ext cx="65" cy="59"/>
            </a:xfrm>
            <a:custGeom>
              <a:avLst/>
              <a:gdLst>
                <a:gd name="T0" fmla="*/ 30 w 46"/>
                <a:gd name="T1" fmla="*/ 11 h 42"/>
                <a:gd name="T2" fmla="*/ 30 w 46"/>
                <a:gd name="T3" fmla="*/ 16 h 42"/>
                <a:gd name="T4" fmla="*/ 30 w 46"/>
                <a:gd name="T5" fmla="*/ 42 h 42"/>
                <a:gd name="T6" fmla="*/ 46 w 46"/>
                <a:gd name="T7" fmla="*/ 42 h 42"/>
                <a:gd name="T8" fmla="*/ 46 w 46"/>
                <a:gd name="T9" fmla="*/ 39 h 42"/>
                <a:gd name="T10" fmla="*/ 41 w 46"/>
                <a:gd name="T11" fmla="*/ 33 h 42"/>
                <a:gd name="T12" fmla="*/ 41 w 46"/>
                <a:gd name="T13" fmla="*/ 13 h 42"/>
                <a:gd name="T14" fmla="*/ 28 w 46"/>
                <a:gd name="T15" fmla="*/ 0 h 42"/>
                <a:gd name="T16" fmla="*/ 15 w 46"/>
                <a:gd name="T17" fmla="*/ 7 h 42"/>
                <a:gd name="T18" fmla="*/ 15 w 46"/>
                <a:gd name="T19" fmla="*/ 1 h 42"/>
                <a:gd name="T20" fmla="*/ 0 w 46"/>
                <a:gd name="T21" fmla="*/ 1 h 42"/>
                <a:gd name="T22" fmla="*/ 0 w 46"/>
                <a:gd name="T23" fmla="*/ 4 h 42"/>
                <a:gd name="T24" fmla="*/ 5 w 46"/>
                <a:gd name="T25" fmla="*/ 10 h 42"/>
                <a:gd name="T26" fmla="*/ 5 w 46"/>
                <a:gd name="T27" fmla="*/ 33 h 42"/>
                <a:gd name="T28" fmla="*/ 0 w 46"/>
                <a:gd name="T29" fmla="*/ 39 h 42"/>
                <a:gd name="T30" fmla="*/ 0 w 46"/>
                <a:gd name="T31" fmla="*/ 42 h 42"/>
                <a:gd name="T32" fmla="*/ 20 w 46"/>
                <a:gd name="T33" fmla="*/ 42 h 42"/>
                <a:gd name="T34" fmla="*/ 20 w 46"/>
                <a:gd name="T35" fmla="*/ 39 h 42"/>
                <a:gd name="T36" fmla="*/ 15 w 46"/>
                <a:gd name="T37" fmla="*/ 33 h 42"/>
                <a:gd name="T38" fmla="*/ 15 w 46"/>
                <a:gd name="T39" fmla="*/ 18 h 42"/>
                <a:gd name="T40" fmla="*/ 17 w 46"/>
                <a:gd name="T41" fmla="*/ 11 h 42"/>
                <a:gd name="T42" fmla="*/ 24 w 46"/>
                <a:gd name="T43" fmla="*/ 6 h 42"/>
                <a:gd name="T44" fmla="*/ 30 w 46"/>
                <a:gd name="T45"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42">
                  <a:moveTo>
                    <a:pt x="30" y="11"/>
                  </a:moveTo>
                  <a:cubicBezTo>
                    <a:pt x="30" y="12"/>
                    <a:pt x="30" y="14"/>
                    <a:pt x="30" y="16"/>
                  </a:cubicBezTo>
                  <a:cubicBezTo>
                    <a:pt x="30" y="42"/>
                    <a:pt x="30" y="42"/>
                    <a:pt x="30" y="42"/>
                  </a:cubicBezTo>
                  <a:cubicBezTo>
                    <a:pt x="46" y="42"/>
                    <a:pt x="46" y="42"/>
                    <a:pt x="46" y="42"/>
                  </a:cubicBezTo>
                  <a:cubicBezTo>
                    <a:pt x="46" y="39"/>
                    <a:pt x="46" y="39"/>
                    <a:pt x="46" y="39"/>
                  </a:cubicBezTo>
                  <a:cubicBezTo>
                    <a:pt x="44" y="39"/>
                    <a:pt x="41" y="38"/>
                    <a:pt x="41" y="33"/>
                  </a:cubicBezTo>
                  <a:cubicBezTo>
                    <a:pt x="41" y="13"/>
                    <a:pt x="41" y="13"/>
                    <a:pt x="41" y="13"/>
                  </a:cubicBezTo>
                  <a:cubicBezTo>
                    <a:pt x="41" y="3"/>
                    <a:pt x="32" y="0"/>
                    <a:pt x="28" y="0"/>
                  </a:cubicBezTo>
                  <a:cubicBezTo>
                    <a:pt x="20" y="0"/>
                    <a:pt x="16" y="5"/>
                    <a:pt x="15" y="7"/>
                  </a:cubicBezTo>
                  <a:cubicBezTo>
                    <a:pt x="15" y="7"/>
                    <a:pt x="15" y="2"/>
                    <a:pt x="15" y="1"/>
                  </a:cubicBezTo>
                  <a:cubicBezTo>
                    <a:pt x="0" y="1"/>
                    <a:pt x="0" y="1"/>
                    <a:pt x="0" y="1"/>
                  </a:cubicBezTo>
                  <a:cubicBezTo>
                    <a:pt x="0" y="4"/>
                    <a:pt x="0" y="4"/>
                    <a:pt x="0" y="4"/>
                  </a:cubicBezTo>
                  <a:cubicBezTo>
                    <a:pt x="2" y="4"/>
                    <a:pt x="5" y="5"/>
                    <a:pt x="5" y="10"/>
                  </a:cubicBezTo>
                  <a:cubicBezTo>
                    <a:pt x="5" y="33"/>
                    <a:pt x="5" y="33"/>
                    <a:pt x="5" y="33"/>
                  </a:cubicBezTo>
                  <a:cubicBezTo>
                    <a:pt x="5" y="38"/>
                    <a:pt x="2" y="39"/>
                    <a:pt x="0" y="39"/>
                  </a:cubicBezTo>
                  <a:cubicBezTo>
                    <a:pt x="0" y="42"/>
                    <a:pt x="0" y="42"/>
                    <a:pt x="0" y="42"/>
                  </a:cubicBezTo>
                  <a:cubicBezTo>
                    <a:pt x="20" y="42"/>
                    <a:pt x="20" y="42"/>
                    <a:pt x="20" y="42"/>
                  </a:cubicBezTo>
                  <a:cubicBezTo>
                    <a:pt x="20" y="39"/>
                    <a:pt x="20" y="39"/>
                    <a:pt x="20" y="39"/>
                  </a:cubicBezTo>
                  <a:cubicBezTo>
                    <a:pt x="18" y="39"/>
                    <a:pt x="15" y="38"/>
                    <a:pt x="15" y="33"/>
                  </a:cubicBezTo>
                  <a:cubicBezTo>
                    <a:pt x="15" y="18"/>
                    <a:pt x="15" y="18"/>
                    <a:pt x="15" y="18"/>
                  </a:cubicBezTo>
                  <a:cubicBezTo>
                    <a:pt x="15" y="15"/>
                    <a:pt x="16" y="13"/>
                    <a:pt x="17" y="11"/>
                  </a:cubicBezTo>
                  <a:cubicBezTo>
                    <a:pt x="18" y="8"/>
                    <a:pt x="21" y="6"/>
                    <a:pt x="24" y="6"/>
                  </a:cubicBezTo>
                  <a:cubicBezTo>
                    <a:pt x="26" y="6"/>
                    <a:pt x="29" y="8"/>
                    <a:pt x="30"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9">
              <a:extLst>
                <a:ext uri="{FF2B5EF4-FFF2-40B4-BE49-F238E27FC236}">
                  <a16:creationId xmlns:a16="http://schemas.microsoft.com/office/drawing/2014/main" id="{291BC7B9-5517-4BBE-9464-E3F1A6CB0352}"/>
                </a:ext>
              </a:extLst>
            </p:cNvPr>
            <p:cNvSpPr>
              <a:spLocks/>
            </p:cNvSpPr>
            <p:nvPr userDrawn="1"/>
          </p:nvSpPr>
          <p:spPr bwMode="auto">
            <a:xfrm>
              <a:off x="635" y="4107"/>
              <a:ext cx="29" cy="71"/>
            </a:xfrm>
            <a:custGeom>
              <a:avLst/>
              <a:gdLst>
                <a:gd name="T0" fmla="*/ 20 w 21"/>
                <a:gd name="T1" fmla="*/ 50 h 50"/>
                <a:gd name="T2" fmla="*/ 20 w 21"/>
                <a:gd name="T3" fmla="*/ 47 h 50"/>
                <a:gd name="T4" fmla="*/ 15 w 21"/>
                <a:gd name="T5" fmla="*/ 41 h 50"/>
                <a:gd name="T6" fmla="*/ 15 w 21"/>
                <a:gd name="T7" fmla="*/ 13 h 50"/>
                <a:gd name="T8" fmla="*/ 21 w 21"/>
                <a:gd name="T9" fmla="*/ 13 h 50"/>
                <a:gd name="T10" fmla="*/ 21 w 21"/>
                <a:gd name="T11" fmla="*/ 9 h 50"/>
                <a:gd name="T12" fmla="*/ 15 w 21"/>
                <a:gd name="T13" fmla="*/ 9 h 50"/>
                <a:gd name="T14" fmla="*/ 15 w 21"/>
                <a:gd name="T15" fmla="*/ 0 h 50"/>
                <a:gd name="T16" fmla="*/ 10 w 21"/>
                <a:gd name="T17" fmla="*/ 0 h 50"/>
                <a:gd name="T18" fmla="*/ 0 w 21"/>
                <a:gd name="T19" fmla="*/ 10 h 50"/>
                <a:gd name="T20" fmla="*/ 0 w 21"/>
                <a:gd name="T21" fmla="*/ 13 h 50"/>
                <a:gd name="T22" fmla="*/ 5 w 21"/>
                <a:gd name="T23" fmla="*/ 13 h 50"/>
                <a:gd name="T24" fmla="*/ 5 w 21"/>
                <a:gd name="T25" fmla="*/ 41 h 50"/>
                <a:gd name="T26" fmla="*/ 14 w 21"/>
                <a:gd name="T27" fmla="*/ 50 h 50"/>
                <a:gd name="T28" fmla="*/ 20 w 21"/>
                <a:gd name="T29"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50">
                  <a:moveTo>
                    <a:pt x="20" y="50"/>
                  </a:moveTo>
                  <a:cubicBezTo>
                    <a:pt x="20" y="47"/>
                    <a:pt x="20" y="47"/>
                    <a:pt x="20" y="47"/>
                  </a:cubicBezTo>
                  <a:cubicBezTo>
                    <a:pt x="18" y="47"/>
                    <a:pt x="15" y="46"/>
                    <a:pt x="15" y="41"/>
                  </a:cubicBezTo>
                  <a:cubicBezTo>
                    <a:pt x="15" y="40"/>
                    <a:pt x="15" y="13"/>
                    <a:pt x="15" y="13"/>
                  </a:cubicBezTo>
                  <a:cubicBezTo>
                    <a:pt x="21" y="13"/>
                    <a:pt x="21" y="13"/>
                    <a:pt x="21" y="13"/>
                  </a:cubicBezTo>
                  <a:cubicBezTo>
                    <a:pt x="21" y="9"/>
                    <a:pt x="21" y="9"/>
                    <a:pt x="21" y="9"/>
                  </a:cubicBezTo>
                  <a:cubicBezTo>
                    <a:pt x="15" y="9"/>
                    <a:pt x="15" y="9"/>
                    <a:pt x="15" y="9"/>
                  </a:cubicBezTo>
                  <a:cubicBezTo>
                    <a:pt x="15" y="0"/>
                    <a:pt x="15" y="0"/>
                    <a:pt x="15" y="0"/>
                  </a:cubicBezTo>
                  <a:cubicBezTo>
                    <a:pt x="10" y="0"/>
                    <a:pt x="10" y="0"/>
                    <a:pt x="10" y="0"/>
                  </a:cubicBezTo>
                  <a:cubicBezTo>
                    <a:pt x="10" y="6"/>
                    <a:pt x="4" y="10"/>
                    <a:pt x="0" y="10"/>
                  </a:cubicBezTo>
                  <a:cubicBezTo>
                    <a:pt x="0" y="13"/>
                    <a:pt x="0" y="13"/>
                    <a:pt x="0" y="13"/>
                  </a:cubicBezTo>
                  <a:cubicBezTo>
                    <a:pt x="5" y="13"/>
                    <a:pt x="5" y="13"/>
                    <a:pt x="5" y="13"/>
                  </a:cubicBezTo>
                  <a:cubicBezTo>
                    <a:pt x="5" y="41"/>
                    <a:pt x="5" y="41"/>
                    <a:pt x="5" y="41"/>
                  </a:cubicBezTo>
                  <a:cubicBezTo>
                    <a:pt x="5" y="47"/>
                    <a:pt x="7" y="50"/>
                    <a:pt x="14" y="50"/>
                  </a:cubicBezTo>
                  <a:lnTo>
                    <a:pt x="2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0">
              <a:extLst>
                <a:ext uri="{FF2B5EF4-FFF2-40B4-BE49-F238E27FC236}">
                  <a16:creationId xmlns:a16="http://schemas.microsoft.com/office/drawing/2014/main" id="{94E9BDA6-5291-42A3-8733-3AEFB0671544}"/>
                </a:ext>
              </a:extLst>
            </p:cNvPr>
            <p:cNvSpPr>
              <a:spLocks/>
            </p:cNvSpPr>
            <p:nvPr userDrawn="1"/>
          </p:nvSpPr>
          <p:spPr bwMode="auto">
            <a:xfrm>
              <a:off x="473" y="4096"/>
              <a:ext cx="63" cy="82"/>
            </a:xfrm>
            <a:custGeom>
              <a:avLst/>
              <a:gdLst>
                <a:gd name="T0" fmla="*/ 28 w 45"/>
                <a:gd name="T1" fmla="*/ 5 h 58"/>
                <a:gd name="T2" fmla="*/ 28 w 45"/>
                <a:gd name="T3" fmla="*/ 48 h 58"/>
                <a:gd name="T4" fmla="*/ 33 w 45"/>
                <a:gd name="T5" fmla="*/ 54 h 58"/>
                <a:gd name="T6" fmla="*/ 33 w 45"/>
                <a:gd name="T7" fmla="*/ 58 h 58"/>
                <a:gd name="T8" fmla="*/ 12 w 45"/>
                <a:gd name="T9" fmla="*/ 58 h 58"/>
                <a:gd name="T10" fmla="*/ 12 w 45"/>
                <a:gd name="T11" fmla="*/ 54 h 58"/>
                <a:gd name="T12" fmla="*/ 17 w 45"/>
                <a:gd name="T13" fmla="*/ 48 h 58"/>
                <a:gd name="T14" fmla="*/ 17 w 45"/>
                <a:gd name="T15" fmla="*/ 5 h 58"/>
                <a:gd name="T16" fmla="*/ 12 w 45"/>
                <a:gd name="T17" fmla="*/ 5 h 58"/>
                <a:gd name="T18" fmla="*/ 4 w 45"/>
                <a:gd name="T19" fmla="*/ 12 h 58"/>
                <a:gd name="T20" fmla="*/ 0 w 45"/>
                <a:gd name="T21" fmla="*/ 12 h 58"/>
                <a:gd name="T22" fmla="*/ 0 w 45"/>
                <a:gd name="T23" fmla="*/ 0 h 58"/>
                <a:gd name="T24" fmla="*/ 45 w 45"/>
                <a:gd name="T25" fmla="*/ 0 h 58"/>
                <a:gd name="T26" fmla="*/ 45 w 45"/>
                <a:gd name="T27" fmla="*/ 12 h 58"/>
                <a:gd name="T28" fmla="*/ 41 w 45"/>
                <a:gd name="T29" fmla="*/ 12 h 58"/>
                <a:gd name="T30" fmla="*/ 33 w 45"/>
                <a:gd name="T31" fmla="*/ 5 h 58"/>
                <a:gd name="T32" fmla="*/ 28 w 45"/>
                <a:gd name="T33" fmla="*/ 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58">
                  <a:moveTo>
                    <a:pt x="28" y="5"/>
                  </a:moveTo>
                  <a:cubicBezTo>
                    <a:pt x="28" y="48"/>
                    <a:pt x="28" y="48"/>
                    <a:pt x="28" y="48"/>
                  </a:cubicBezTo>
                  <a:cubicBezTo>
                    <a:pt x="28" y="53"/>
                    <a:pt x="31" y="54"/>
                    <a:pt x="33" y="54"/>
                  </a:cubicBezTo>
                  <a:cubicBezTo>
                    <a:pt x="33" y="58"/>
                    <a:pt x="33" y="58"/>
                    <a:pt x="33" y="58"/>
                  </a:cubicBezTo>
                  <a:cubicBezTo>
                    <a:pt x="12" y="58"/>
                    <a:pt x="12" y="58"/>
                    <a:pt x="12" y="58"/>
                  </a:cubicBezTo>
                  <a:cubicBezTo>
                    <a:pt x="12" y="54"/>
                    <a:pt x="12" y="54"/>
                    <a:pt x="12" y="54"/>
                  </a:cubicBezTo>
                  <a:cubicBezTo>
                    <a:pt x="14" y="54"/>
                    <a:pt x="17" y="53"/>
                    <a:pt x="17" y="48"/>
                  </a:cubicBezTo>
                  <a:cubicBezTo>
                    <a:pt x="17" y="5"/>
                    <a:pt x="17" y="5"/>
                    <a:pt x="17" y="5"/>
                  </a:cubicBezTo>
                  <a:cubicBezTo>
                    <a:pt x="16" y="5"/>
                    <a:pt x="14" y="5"/>
                    <a:pt x="12" y="5"/>
                  </a:cubicBezTo>
                  <a:cubicBezTo>
                    <a:pt x="6" y="5"/>
                    <a:pt x="4" y="7"/>
                    <a:pt x="4" y="12"/>
                  </a:cubicBezTo>
                  <a:cubicBezTo>
                    <a:pt x="0" y="12"/>
                    <a:pt x="0" y="12"/>
                    <a:pt x="0" y="12"/>
                  </a:cubicBezTo>
                  <a:cubicBezTo>
                    <a:pt x="0" y="0"/>
                    <a:pt x="0" y="0"/>
                    <a:pt x="0" y="0"/>
                  </a:cubicBezTo>
                  <a:cubicBezTo>
                    <a:pt x="45" y="0"/>
                    <a:pt x="45" y="0"/>
                    <a:pt x="45" y="0"/>
                  </a:cubicBezTo>
                  <a:cubicBezTo>
                    <a:pt x="45" y="12"/>
                    <a:pt x="45" y="12"/>
                    <a:pt x="45" y="12"/>
                  </a:cubicBezTo>
                  <a:cubicBezTo>
                    <a:pt x="41" y="12"/>
                    <a:pt x="41" y="12"/>
                    <a:pt x="41" y="12"/>
                  </a:cubicBezTo>
                  <a:cubicBezTo>
                    <a:pt x="41" y="7"/>
                    <a:pt x="39" y="5"/>
                    <a:pt x="33" y="5"/>
                  </a:cubicBezTo>
                  <a:cubicBezTo>
                    <a:pt x="31" y="5"/>
                    <a:pt x="28" y="5"/>
                    <a:pt x="28"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1">
              <a:extLst>
                <a:ext uri="{FF2B5EF4-FFF2-40B4-BE49-F238E27FC236}">
                  <a16:creationId xmlns:a16="http://schemas.microsoft.com/office/drawing/2014/main" id="{5CFB2372-477E-49EF-8B07-3E83BDA5BB56}"/>
                </a:ext>
              </a:extLst>
            </p:cNvPr>
            <p:cNvSpPr>
              <a:spLocks/>
            </p:cNvSpPr>
            <p:nvPr userDrawn="1"/>
          </p:nvSpPr>
          <p:spPr bwMode="auto">
            <a:xfrm>
              <a:off x="300" y="4096"/>
              <a:ext cx="78" cy="90"/>
            </a:xfrm>
            <a:custGeom>
              <a:avLst/>
              <a:gdLst>
                <a:gd name="T0" fmla="*/ 16 w 56"/>
                <a:gd name="T1" fmla="*/ 5 h 63"/>
                <a:gd name="T2" fmla="*/ 16 w 56"/>
                <a:gd name="T3" fmla="*/ 18 h 63"/>
                <a:gd name="T4" fmla="*/ 16 w 56"/>
                <a:gd name="T5" fmla="*/ 32 h 63"/>
                <a:gd name="T6" fmla="*/ 16 w 56"/>
                <a:gd name="T7" fmla="*/ 48 h 63"/>
                <a:gd name="T8" fmla="*/ 21 w 56"/>
                <a:gd name="T9" fmla="*/ 54 h 63"/>
                <a:gd name="T10" fmla="*/ 21 w 56"/>
                <a:gd name="T11" fmla="*/ 58 h 63"/>
                <a:gd name="T12" fmla="*/ 0 w 56"/>
                <a:gd name="T13" fmla="*/ 58 h 63"/>
                <a:gd name="T14" fmla="*/ 0 w 56"/>
                <a:gd name="T15" fmla="*/ 54 h 63"/>
                <a:gd name="T16" fmla="*/ 5 w 56"/>
                <a:gd name="T17" fmla="*/ 48 h 63"/>
                <a:gd name="T18" fmla="*/ 5 w 56"/>
                <a:gd name="T19" fmla="*/ 32 h 63"/>
                <a:gd name="T20" fmla="*/ 5 w 56"/>
                <a:gd name="T21" fmla="*/ 19 h 63"/>
                <a:gd name="T22" fmla="*/ 5 w 56"/>
                <a:gd name="T23" fmla="*/ 9 h 63"/>
                <a:gd name="T24" fmla="*/ 0 w 56"/>
                <a:gd name="T25" fmla="*/ 3 h 63"/>
                <a:gd name="T26" fmla="*/ 0 w 56"/>
                <a:gd name="T27" fmla="*/ 0 h 63"/>
                <a:gd name="T28" fmla="*/ 26 w 56"/>
                <a:gd name="T29" fmla="*/ 0 h 63"/>
                <a:gd name="T30" fmla="*/ 45 w 56"/>
                <a:gd name="T31" fmla="*/ 15 h 63"/>
                <a:gd name="T32" fmla="*/ 33 w 56"/>
                <a:gd name="T33" fmla="*/ 29 h 63"/>
                <a:gd name="T34" fmla="*/ 51 w 56"/>
                <a:gd name="T35" fmla="*/ 57 h 63"/>
                <a:gd name="T36" fmla="*/ 56 w 56"/>
                <a:gd name="T37" fmla="*/ 60 h 63"/>
                <a:gd name="T38" fmla="*/ 56 w 56"/>
                <a:gd name="T39" fmla="*/ 60 h 63"/>
                <a:gd name="T40" fmla="*/ 56 w 56"/>
                <a:gd name="T41" fmla="*/ 63 h 63"/>
                <a:gd name="T42" fmla="*/ 50 w 56"/>
                <a:gd name="T43" fmla="*/ 63 h 63"/>
                <a:gd name="T44" fmla="*/ 39 w 56"/>
                <a:gd name="T45" fmla="*/ 58 h 63"/>
                <a:gd name="T46" fmla="*/ 21 w 56"/>
                <a:gd name="T47" fmla="*/ 29 h 63"/>
                <a:gd name="T48" fmla="*/ 20 w 56"/>
                <a:gd name="T49" fmla="*/ 29 h 63"/>
                <a:gd name="T50" fmla="*/ 20 w 56"/>
                <a:gd name="T51" fmla="*/ 26 h 63"/>
                <a:gd name="T52" fmla="*/ 21 w 56"/>
                <a:gd name="T53" fmla="*/ 26 h 63"/>
                <a:gd name="T54" fmla="*/ 33 w 56"/>
                <a:gd name="T55" fmla="*/ 16 h 63"/>
                <a:gd name="T56" fmla="*/ 22 w 56"/>
                <a:gd name="T57" fmla="*/ 5 h 63"/>
                <a:gd name="T58" fmla="*/ 16 w 56"/>
                <a:gd name="T59"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 h="63">
                  <a:moveTo>
                    <a:pt x="16" y="5"/>
                  </a:moveTo>
                  <a:cubicBezTo>
                    <a:pt x="16" y="18"/>
                    <a:pt x="16" y="18"/>
                    <a:pt x="16" y="18"/>
                  </a:cubicBezTo>
                  <a:cubicBezTo>
                    <a:pt x="16" y="32"/>
                    <a:pt x="16" y="32"/>
                    <a:pt x="16" y="32"/>
                  </a:cubicBezTo>
                  <a:cubicBezTo>
                    <a:pt x="16" y="48"/>
                    <a:pt x="16" y="48"/>
                    <a:pt x="16" y="48"/>
                  </a:cubicBezTo>
                  <a:cubicBezTo>
                    <a:pt x="16" y="53"/>
                    <a:pt x="19" y="54"/>
                    <a:pt x="21" y="54"/>
                  </a:cubicBezTo>
                  <a:cubicBezTo>
                    <a:pt x="21" y="58"/>
                    <a:pt x="21" y="58"/>
                    <a:pt x="21" y="58"/>
                  </a:cubicBezTo>
                  <a:cubicBezTo>
                    <a:pt x="0" y="58"/>
                    <a:pt x="0" y="58"/>
                    <a:pt x="0" y="58"/>
                  </a:cubicBezTo>
                  <a:cubicBezTo>
                    <a:pt x="0" y="54"/>
                    <a:pt x="0" y="54"/>
                    <a:pt x="0" y="54"/>
                  </a:cubicBezTo>
                  <a:cubicBezTo>
                    <a:pt x="2" y="54"/>
                    <a:pt x="5" y="53"/>
                    <a:pt x="5" y="48"/>
                  </a:cubicBezTo>
                  <a:cubicBezTo>
                    <a:pt x="5" y="32"/>
                    <a:pt x="5" y="32"/>
                    <a:pt x="5" y="32"/>
                  </a:cubicBezTo>
                  <a:cubicBezTo>
                    <a:pt x="5" y="19"/>
                    <a:pt x="5" y="19"/>
                    <a:pt x="5" y="19"/>
                  </a:cubicBezTo>
                  <a:cubicBezTo>
                    <a:pt x="5" y="9"/>
                    <a:pt x="5" y="9"/>
                    <a:pt x="5" y="9"/>
                  </a:cubicBezTo>
                  <a:cubicBezTo>
                    <a:pt x="5" y="4"/>
                    <a:pt x="2" y="3"/>
                    <a:pt x="0" y="3"/>
                  </a:cubicBezTo>
                  <a:cubicBezTo>
                    <a:pt x="0" y="0"/>
                    <a:pt x="0" y="0"/>
                    <a:pt x="0" y="0"/>
                  </a:cubicBezTo>
                  <a:cubicBezTo>
                    <a:pt x="26" y="0"/>
                    <a:pt x="26" y="0"/>
                    <a:pt x="26" y="0"/>
                  </a:cubicBezTo>
                  <a:cubicBezTo>
                    <a:pt x="42" y="0"/>
                    <a:pt x="45" y="8"/>
                    <a:pt x="45" y="15"/>
                  </a:cubicBezTo>
                  <a:cubicBezTo>
                    <a:pt x="45" y="22"/>
                    <a:pt x="40" y="27"/>
                    <a:pt x="33" y="29"/>
                  </a:cubicBezTo>
                  <a:cubicBezTo>
                    <a:pt x="40" y="29"/>
                    <a:pt x="45" y="49"/>
                    <a:pt x="51" y="57"/>
                  </a:cubicBezTo>
                  <a:cubicBezTo>
                    <a:pt x="52" y="58"/>
                    <a:pt x="54" y="60"/>
                    <a:pt x="56" y="60"/>
                  </a:cubicBezTo>
                  <a:cubicBezTo>
                    <a:pt x="56" y="60"/>
                    <a:pt x="56" y="60"/>
                    <a:pt x="56" y="60"/>
                  </a:cubicBezTo>
                  <a:cubicBezTo>
                    <a:pt x="56" y="63"/>
                    <a:pt x="56" y="63"/>
                    <a:pt x="56" y="63"/>
                  </a:cubicBezTo>
                  <a:cubicBezTo>
                    <a:pt x="50" y="63"/>
                    <a:pt x="50" y="63"/>
                    <a:pt x="50" y="63"/>
                  </a:cubicBezTo>
                  <a:cubicBezTo>
                    <a:pt x="45" y="63"/>
                    <a:pt x="41" y="61"/>
                    <a:pt x="39" y="58"/>
                  </a:cubicBezTo>
                  <a:cubicBezTo>
                    <a:pt x="32" y="49"/>
                    <a:pt x="29" y="30"/>
                    <a:pt x="21" y="29"/>
                  </a:cubicBezTo>
                  <a:cubicBezTo>
                    <a:pt x="21" y="29"/>
                    <a:pt x="21" y="29"/>
                    <a:pt x="20" y="29"/>
                  </a:cubicBezTo>
                  <a:cubicBezTo>
                    <a:pt x="20" y="26"/>
                    <a:pt x="20" y="26"/>
                    <a:pt x="20" y="26"/>
                  </a:cubicBezTo>
                  <a:cubicBezTo>
                    <a:pt x="21" y="26"/>
                    <a:pt x="21" y="26"/>
                    <a:pt x="21" y="26"/>
                  </a:cubicBezTo>
                  <a:cubicBezTo>
                    <a:pt x="31" y="26"/>
                    <a:pt x="33" y="20"/>
                    <a:pt x="33" y="16"/>
                  </a:cubicBezTo>
                  <a:cubicBezTo>
                    <a:pt x="33" y="10"/>
                    <a:pt x="31" y="5"/>
                    <a:pt x="22" y="5"/>
                  </a:cubicBezTo>
                  <a:cubicBezTo>
                    <a:pt x="20" y="5"/>
                    <a:pt x="16" y="5"/>
                    <a:pt x="16"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Oval 12">
              <a:extLst>
                <a:ext uri="{FF2B5EF4-FFF2-40B4-BE49-F238E27FC236}">
                  <a16:creationId xmlns:a16="http://schemas.microsoft.com/office/drawing/2014/main" id="{95251CDC-A0BA-494C-BB30-E70D1F600635}"/>
                </a:ext>
              </a:extLst>
            </p:cNvPr>
            <p:cNvSpPr>
              <a:spLocks noChangeArrowheads="1"/>
            </p:cNvSpPr>
            <p:nvPr userDrawn="1"/>
          </p:nvSpPr>
          <p:spPr bwMode="auto">
            <a:xfrm>
              <a:off x="540" y="4100"/>
              <a:ext cx="16"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13">
              <a:extLst>
                <a:ext uri="{FF2B5EF4-FFF2-40B4-BE49-F238E27FC236}">
                  <a16:creationId xmlns:a16="http://schemas.microsoft.com/office/drawing/2014/main" id="{D84E915F-11CE-4EEC-B534-24002FC5188A}"/>
                </a:ext>
              </a:extLst>
            </p:cNvPr>
            <p:cNvSpPr>
              <a:spLocks/>
            </p:cNvSpPr>
            <p:nvPr userDrawn="1"/>
          </p:nvSpPr>
          <p:spPr bwMode="auto">
            <a:xfrm>
              <a:off x="535" y="4120"/>
              <a:ext cx="28" cy="58"/>
            </a:xfrm>
            <a:custGeom>
              <a:avLst/>
              <a:gdLst>
                <a:gd name="T0" fmla="*/ 20 w 20"/>
                <a:gd name="T1" fmla="*/ 41 h 41"/>
                <a:gd name="T2" fmla="*/ 20 w 20"/>
                <a:gd name="T3" fmla="*/ 38 h 41"/>
                <a:gd name="T4" fmla="*/ 15 w 20"/>
                <a:gd name="T5" fmla="*/ 32 h 41"/>
                <a:gd name="T6" fmla="*/ 15 w 20"/>
                <a:gd name="T7" fmla="*/ 0 h 41"/>
                <a:gd name="T8" fmla="*/ 0 w 20"/>
                <a:gd name="T9" fmla="*/ 0 h 41"/>
                <a:gd name="T10" fmla="*/ 0 w 20"/>
                <a:gd name="T11" fmla="*/ 3 h 41"/>
                <a:gd name="T12" fmla="*/ 5 w 20"/>
                <a:gd name="T13" fmla="*/ 9 h 41"/>
                <a:gd name="T14" fmla="*/ 5 w 20"/>
                <a:gd name="T15" fmla="*/ 32 h 41"/>
                <a:gd name="T16" fmla="*/ 0 w 20"/>
                <a:gd name="T17" fmla="*/ 38 h 41"/>
                <a:gd name="T18" fmla="*/ 0 w 20"/>
                <a:gd name="T19" fmla="*/ 41 h 41"/>
                <a:gd name="T20" fmla="*/ 20 w 20"/>
                <a:gd name="T21"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41">
                  <a:moveTo>
                    <a:pt x="20" y="41"/>
                  </a:moveTo>
                  <a:cubicBezTo>
                    <a:pt x="20" y="38"/>
                    <a:pt x="20" y="38"/>
                    <a:pt x="20" y="38"/>
                  </a:cubicBezTo>
                  <a:cubicBezTo>
                    <a:pt x="18" y="38"/>
                    <a:pt x="15" y="37"/>
                    <a:pt x="15" y="32"/>
                  </a:cubicBezTo>
                  <a:cubicBezTo>
                    <a:pt x="15" y="0"/>
                    <a:pt x="15" y="0"/>
                    <a:pt x="15" y="0"/>
                  </a:cubicBezTo>
                  <a:cubicBezTo>
                    <a:pt x="0" y="0"/>
                    <a:pt x="0" y="0"/>
                    <a:pt x="0" y="0"/>
                  </a:cubicBezTo>
                  <a:cubicBezTo>
                    <a:pt x="0" y="3"/>
                    <a:pt x="0" y="3"/>
                    <a:pt x="0" y="3"/>
                  </a:cubicBezTo>
                  <a:cubicBezTo>
                    <a:pt x="2" y="3"/>
                    <a:pt x="5" y="4"/>
                    <a:pt x="5" y="9"/>
                  </a:cubicBezTo>
                  <a:cubicBezTo>
                    <a:pt x="5" y="32"/>
                    <a:pt x="5" y="32"/>
                    <a:pt x="5" y="32"/>
                  </a:cubicBezTo>
                  <a:cubicBezTo>
                    <a:pt x="5" y="37"/>
                    <a:pt x="2" y="38"/>
                    <a:pt x="0" y="38"/>
                  </a:cubicBezTo>
                  <a:cubicBezTo>
                    <a:pt x="0" y="41"/>
                    <a:pt x="0" y="41"/>
                    <a:pt x="0" y="41"/>
                  </a:cubicBezTo>
                  <a:lnTo>
                    <a:pt x="20"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4">
              <a:extLst>
                <a:ext uri="{FF2B5EF4-FFF2-40B4-BE49-F238E27FC236}">
                  <a16:creationId xmlns:a16="http://schemas.microsoft.com/office/drawing/2014/main" id="{3CCB41CE-B4C7-4418-B54A-9DEE75DA00CD}"/>
                </a:ext>
              </a:extLst>
            </p:cNvPr>
            <p:cNvSpPr>
              <a:spLocks/>
            </p:cNvSpPr>
            <p:nvPr userDrawn="1"/>
          </p:nvSpPr>
          <p:spPr bwMode="auto">
            <a:xfrm>
              <a:off x="373" y="4120"/>
              <a:ext cx="29" cy="58"/>
            </a:xfrm>
            <a:custGeom>
              <a:avLst/>
              <a:gdLst>
                <a:gd name="T0" fmla="*/ 5 w 21"/>
                <a:gd name="T1" fmla="*/ 41 h 41"/>
                <a:gd name="T2" fmla="*/ 5 w 21"/>
                <a:gd name="T3" fmla="*/ 9 h 41"/>
                <a:gd name="T4" fmla="*/ 0 w 21"/>
                <a:gd name="T5" fmla="*/ 3 h 41"/>
                <a:gd name="T6" fmla="*/ 0 w 21"/>
                <a:gd name="T7" fmla="*/ 0 h 41"/>
                <a:gd name="T8" fmla="*/ 16 w 21"/>
                <a:gd name="T9" fmla="*/ 0 h 41"/>
                <a:gd name="T10" fmla="*/ 16 w 21"/>
                <a:gd name="T11" fmla="*/ 32 h 41"/>
                <a:gd name="T12" fmla="*/ 21 w 21"/>
                <a:gd name="T13" fmla="*/ 38 h 41"/>
                <a:gd name="T14" fmla="*/ 21 w 21"/>
                <a:gd name="T15" fmla="*/ 41 h 41"/>
                <a:gd name="T16" fmla="*/ 5 w 21"/>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41">
                  <a:moveTo>
                    <a:pt x="5" y="41"/>
                  </a:moveTo>
                  <a:cubicBezTo>
                    <a:pt x="5" y="9"/>
                    <a:pt x="5" y="9"/>
                    <a:pt x="5" y="9"/>
                  </a:cubicBezTo>
                  <a:cubicBezTo>
                    <a:pt x="5" y="4"/>
                    <a:pt x="2" y="3"/>
                    <a:pt x="0" y="3"/>
                  </a:cubicBezTo>
                  <a:cubicBezTo>
                    <a:pt x="0" y="0"/>
                    <a:pt x="0" y="0"/>
                    <a:pt x="0" y="0"/>
                  </a:cubicBezTo>
                  <a:cubicBezTo>
                    <a:pt x="16" y="0"/>
                    <a:pt x="16" y="0"/>
                    <a:pt x="16" y="0"/>
                  </a:cubicBezTo>
                  <a:cubicBezTo>
                    <a:pt x="16" y="32"/>
                    <a:pt x="16" y="32"/>
                    <a:pt x="16" y="32"/>
                  </a:cubicBezTo>
                  <a:cubicBezTo>
                    <a:pt x="16" y="37"/>
                    <a:pt x="18" y="38"/>
                    <a:pt x="21" y="38"/>
                  </a:cubicBezTo>
                  <a:cubicBezTo>
                    <a:pt x="21" y="41"/>
                    <a:pt x="21" y="41"/>
                    <a:pt x="21" y="41"/>
                  </a:cubicBezTo>
                  <a:lnTo>
                    <a:pt x="5"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Oval 15">
              <a:extLst>
                <a:ext uri="{FF2B5EF4-FFF2-40B4-BE49-F238E27FC236}">
                  <a16:creationId xmlns:a16="http://schemas.microsoft.com/office/drawing/2014/main" id="{FA001247-1E73-4502-B7AB-D9AA7C45AA25}"/>
                </a:ext>
              </a:extLst>
            </p:cNvPr>
            <p:cNvSpPr>
              <a:spLocks noChangeArrowheads="1"/>
            </p:cNvSpPr>
            <p:nvPr userDrawn="1"/>
          </p:nvSpPr>
          <p:spPr bwMode="auto">
            <a:xfrm>
              <a:off x="378" y="4100"/>
              <a:ext cx="17"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custDataLst>
      <p:tags r:id="rId1"/>
    </p:custDataLst>
    <p:extLst>
      <p:ext uri="{BB962C8B-B14F-4D97-AF65-F5344CB8AC3E}">
        <p14:creationId xmlns:p14="http://schemas.microsoft.com/office/powerpoint/2010/main" val="1023992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a:p>
        </p:txBody>
      </p:sp>
      <p:sp>
        <p:nvSpPr>
          <p:cNvPr id="8" name="Slide Number Placeholder 7"/>
          <p:cNvSpPr>
            <a:spLocks noGrp="1"/>
          </p:cNvSpPr>
          <p:nvPr>
            <p:ph type="sldNum" sz="quarter" idx="13"/>
          </p:nvPr>
        </p:nvSpPr>
        <p:spPr/>
        <p:txBody>
          <a:bodyPr/>
          <a:lstStyle/>
          <a:p>
            <a:fld id="{F624A8C7-D029-401D-A8B1-18FF118BE1BB}" type="slidenum">
              <a:rPr lang="en-GB" smtClean="0"/>
              <a:pPr/>
              <a:t>‹#›</a:t>
            </a:fld>
            <a:endParaRPr lang="en-GB" dirty="0"/>
          </a:p>
        </p:txBody>
      </p:sp>
      <p:sp>
        <p:nvSpPr>
          <p:cNvPr id="2" name="Date Placeholder 1"/>
          <p:cNvSpPr>
            <a:spLocks noGrp="1"/>
          </p:cNvSpPr>
          <p:nvPr>
            <p:ph type="dt" sz="half" idx="17"/>
          </p:nvPr>
        </p:nvSpPr>
        <p:spPr/>
        <p:txBody>
          <a:bodyPr/>
          <a:lstStyle/>
          <a:p>
            <a:fld id="{F70290F4-3857-4872-8AE4-DA58ED8B3950}" type="datetime9">
              <a:rPr lang="en-GB" smtClean="0"/>
              <a:t>25/04/2018 13:12:27</a:t>
            </a:fld>
            <a:endParaRPr lang="en-GB" dirty="0"/>
          </a:p>
        </p:txBody>
      </p:sp>
      <p:sp>
        <p:nvSpPr>
          <p:cNvPr id="6" name="Content Placeholder 2"/>
          <p:cNvSpPr>
            <a:spLocks noGrp="1"/>
          </p:cNvSpPr>
          <p:nvPr>
            <p:ph sz="quarter" idx="16"/>
          </p:nvPr>
        </p:nvSpPr>
        <p:spPr>
          <a:xfrm>
            <a:off x="254330" y="1661686"/>
            <a:ext cx="8638449" cy="4438650"/>
          </a:xfrm>
        </p:spPr>
        <p:txBody>
          <a:bodyPr/>
          <a:lstStyle/>
          <a:p>
            <a:pPr lvl="0"/>
            <a:r>
              <a:rPr lang="en-US" dirty="0"/>
              <a:t>Click to edit Master text styles</a:t>
            </a:r>
          </a:p>
          <a:p>
            <a:pPr lvl="1"/>
            <a:r>
              <a:rPr lang="en-US" dirty="0"/>
              <a:t>Second level</a:t>
            </a:r>
          </a:p>
        </p:txBody>
      </p:sp>
    </p:spTree>
    <p:custDataLst>
      <p:tags r:id="rId1"/>
    </p:custDataLst>
    <p:extLst>
      <p:ext uri="{BB962C8B-B14F-4D97-AF65-F5344CB8AC3E}">
        <p14:creationId xmlns:p14="http://schemas.microsoft.com/office/powerpoint/2010/main" val="944260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ong Title Slide Blu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251223" y="756746"/>
            <a:ext cx="5430160" cy="32024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n-lt"/>
            </a:endParaRPr>
          </a:p>
        </p:txBody>
      </p:sp>
      <p:sp>
        <p:nvSpPr>
          <p:cNvPr id="14" name="Subtitle 2"/>
          <p:cNvSpPr>
            <a:spLocks noGrp="1"/>
          </p:cNvSpPr>
          <p:nvPr>
            <p:ph type="subTitle" idx="1"/>
          </p:nvPr>
        </p:nvSpPr>
        <p:spPr>
          <a:xfrm>
            <a:off x="461688" y="2940183"/>
            <a:ext cx="5159183" cy="461665"/>
          </a:xfrm>
        </p:spPr>
        <p:txBody>
          <a:bodyPr anchor="ctr"/>
          <a:lstStyle>
            <a:lvl1pPr marL="0" indent="0" algn="l">
              <a:buNone/>
              <a:defRPr sz="1800" b="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17" name="Title 1"/>
          <p:cNvSpPr>
            <a:spLocks noGrp="1"/>
          </p:cNvSpPr>
          <p:nvPr>
            <p:ph type="ctrTitle"/>
          </p:nvPr>
        </p:nvSpPr>
        <p:spPr>
          <a:xfrm>
            <a:off x="461688" y="1514748"/>
            <a:ext cx="5159183" cy="1323439"/>
          </a:xfrm>
        </p:spPr>
        <p:txBody>
          <a:bodyPr lIns="0" anchor="ctr">
            <a:normAutofit/>
          </a:bodyPr>
          <a:lstStyle>
            <a:lvl1pPr algn="l">
              <a:defRPr sz="3000">
                <a:solidFill>
                  <a:schemeClr val="bg1"/>
                </a:solidFill>
                <a:latin typeface="+mn-lt"/>
              </a:defRPr>
            </a:lvl1pPr>
          </a:lstStyle>
          <a:p>
            <a:r>
              <a:rPr lang="en-US" dirty="0"/>
              <a:t>Click to edit Master title style</a:t>
            </a:r>
            <a:endParaRPr lang="en-GB" dirty="0"/>
          </a:p>
        </p:txBody>
      </p:sp>
      <p:sp>
        <p:nvSpPr>
          <p:cNvPr id="18" name="Text Placeholder 18"/>
          <p:cNvSpPr>
            <a:spLocks noGrp="1"/>
          </p:cNvSpPr>
          <p:nvPr>
            <p:ph type="body" sz="quarter" idx="10" hasCustomPrompt="1"/>
          </p:nvPr>
        </p:nvSpPr>
        <p:spPr>
          <a:xfrm>
            <a:off x="461688" y="3416914"/>
            <a:ext cx="5159183" cy="369332"/>
          </a:xfrm>
        </p:spPr>
        <p:txBody>
          <a:bodyPr anchor="ctr">
            <a:normAutofit/>
          </a:bodyPr>
          <a:lstStyle>
            <a:lvl1pPr marL="0" indent="0">
              <a:buNone/>
              <a:defRPr sz="1400" b="0">
                <a:solidFill>
                  <a:schemeClr val="bg1"/>
                </a:solidFill>
                <a:latin typeface="+mn-lt"/>
              </a:defRPr>
            </a:lvl1pPr>
          </a:lstStyle>
          <a:p>
            <a:pPr lvl="0"/>
            <a:r>
              <a:rPr lang="en-US" dirty="0"/>
              <a:t>Click to edit speaker name</a:t>
            </a:r>
          </a:p>
        </p:txBody>
      </p:sp>
      <p:pic>
        <p:nvPicPr>
          <p:cNvPr id="7" name="Picture 6">
            <a:extLst>
              <a:ext uri="{FF2B5EF4-FFF2-40B4-BE49-F238E27FC236}">
                <a16:creationId xmlns:a16="http://schemas.microsoft.com/office/drawing/2014/main" id="{B10010F6-24EB-4E4D-BF6D-2CE3E92397F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1223" y="756745"/>
            <a:ext cx="1930415" cy="705600"/>
          </a:xfrm>
          <a:prstGeom prst="rect">
            <a:avLst/>
          </a:prstGeom>
        </p:spPr>
      </p:pic>
    </p:spTree>
    <p:custDataLst>
      <p:tags r:id="rId1"/>
    </p:custDataLst>
    <p:extLst>
      <p:ext uri="{BB962C8B-B14F-4D97-AF65-F5344CB8AC3E}">
        <p14:creationId xmlns:p14="http://schemas.microsoft.com/office/powerpoint/2010/main" val="391995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endParaRPr lang="en-GB"/>
          </a:p>
        </p:txBody>
      </p:sp>
      <p:sp>
        <p:nvSpPr>
          <p:cNvPr id="6" name="Content Placeholder 2"/>
          <p:cNvSpPr>
            <a:spLocks noGrp="1"/>
          </p:cNvSpPr>
          <p:nvPr>
            <p:ph idx="1"/>
          </p:nvPr>
        </p:nvSpPr>
        <p:spPr>
          <a:xfrm>
            <a:off x="254329" y="1661686"/>
            <a:ext cx="4253378" cy="4434314"/>
          </a:xfrm>
        </p:spPr>
        <p:txBody>
          <a:bodyPr lIns="0" tIns="0" rIns="0" bIns="0"/>
          <a:lstStyle>
            <a:lvl1pPr>
              <a:defRPr>
                <a:latin typeface="+mn-lt"/>
              </a:defRPr>
            </a:lvl1pPr>
            <a:lvl2pPr>
              <a:defRPr>
                <a:latin typeface="+mn-lt"/>
              </a:defRPr>
            </a:lvl2pPr>
            <a:lvl3pPr>
              <a:defRPr sz="1400">
                <a:latin typeface="+mn-lt"/>
              </a:defRPr>
            </a:lvl3pPr>
            <a:lvl4pPr>
              <a:defRPr>
                <a:latin typeface="+mn-lt"/>
              </a:defRPr>
            </a:lvl4pPr>
            <a:lvl5pPr>
              <a:defRPr sz="1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p:cNvSpPr>
            <a:spLocks noGrp="1"/>
          </p:cNvSpPr>
          <p:nvPr>
            <p:ph idx="10"/>
          </p:nvPr>
        </p:nvSpPr>
        <p:spPr>
          <a:xfrm>
            <a:off x="4644794" y="1661686"/>
            <a:ext cx="4253378" cy="4434314"/>
          </a:xfrm>
        </p:spPr>
        <p:txBody>
          <a:bodyPr lIns="0" tIns="0" rIns="0" bIns="0"/>
          <a:lstStyle>
            <a:lvl1pPr>
              <a:defRPr>
                <a:latin typeface="+mn-lt"/>
              </a:defRPr>
            </a:lvl1pPr>
            <a:lvl2pPr>
              <a:defRPr>
                <a:latin typeface="+mn-lt"/>
              </a:defRPr>
            </a:lvl2pPr>
            <a:lvl3pPr>
              <a:defRPr sz="1400">
                <a:latin typeface="+mn-lt"/>
              </a:defRPr>
            </a:lvl3pPr>
            <a:lvl4pPr>
              <a:defRPr>
                <a:latin typeface="+mn-lt"/>
              </a:defRPr>
            </a:lvl4pPr>
            <a:lvl5pPr>
              <a:defRPr sz="1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Slide Number Placeholder 2"/>
          <p:cNvSpPr>
            <a:spLocks noGrp="1"/>
          </p:cNvSpPr>
          <p:nvPr>
            <p:ph type="sldNum" sz="quarter" idx="11"/>
          </p:nvPr>
        </p:nvSpPr>
        <p:spPr/>
        <p:txBody>
          <a:bodyPr/>
          <a:lstStyle>
            <a:lvl1pPr>
              <a:defRPr>
                <a:latin typeface="+mn-lt"/>
              </a:defRPr>
            </a:lvl1pPr>
          </a:lstStyle>
          <a:p>
            <a:fld id="{BBBAAE38-10EB-4BA4-939A-65D24DBD34C6}" type="slidenum">
              <a:rPr lang="en-GB" smtClean="0"/>
              <a:pPr/>
              <a:t>‹#›</a:t>
            </a:fld>
            <a:endParaRPr lang="en-GB" dirty="0"/>
          </a:p>
        </p:txBody>
      </p:sp>
      <p:sp>
        <p:nvSpPr>
          <p:cNvPr id="4" name="Date Placeholder 3"/>
          <p:cNvSpPr>
            <a:spLocks noGrp="1"/>
          </p:cNvSpPr>
          <p:nvPr>
            <p:ph type="dt" sz="half" idx="12"/>
          </p:nvPr>
        </p:nvSpPr>
        <p:spPr/>
        <p:txBody>
          <a:bodyPr/>
          <a:lstStyle/>
          <a:p>
            <a:fld id="{2060C962-51B4-4A11-8D76-DBDADE6EAB81}" type="datetime9">
              <a:rPr lang="en-GB" smtClean="0"/>
              <a:t>25/04/2018 13:12:27</a:t>
            </a:fld>
            <a:endParaRPr lang="en-GB" dirty="0"/>
          </a:p>
        </p:txBody>
      </p:sp>
    </p:spTree>
    <p:custDataLst>
      <p:tags r:id="rId1"/>
    </p:custDataLst>
    <p:extLst>
      <p:ext uri="{BB962C8B-B14F-4D97-AF65-F5344CB8AC3E}">
        <p14:creationId xmlns:p14="http://schemas.microsoft.com/office/powerpoint/2010/main" val="2653819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endParaRPr lang="en-GB"/>
          </a:p>
        </p:txBody>
      </p:sp>
      <p:sp>
        <p:nvSpPr>
          <p:cNvPr id="8" name="Content Placeholder 2"/>
          <p:cNvSpPr>
            <a:spLocks noGrp="1"/>
          </p:cNvSpPr>
          <p:nvPr>
            <p:ph idx="1"/>
          </p:nvPr>
        </p:nvSpPr>
        <p:spPr>
          <a:xfrm>
            <a:off x="254329" y="1661687"/>
            <a:ext cx="4253378" cy="2119739"/>
          </a:xfrm>
        </p:spPr>
        <p:txBody>
          <a:bodyPr lIns="0" tIns="0" rIns="0" bIns="0"/>
          <a:lstStyle>
            <a:lvl1pPr>
              <a:defRPr>
                <a:latin typeface="+mn-lt"/>
              </a:defRPr>
            </a:lvl1pPr>
            <a:lvl2pPr>
              <a:defRPr>
                <a:latin typeface="+mn-lt"/>
              </a:defRPr>
            </a:lvl2pPr>
            <a:lvl3pPr>
              <a:defRPr sz="1400">
                <a:latin typeface="+mn-lt"/>
              </a:defRPr>
            </a:lvl3pPr>
            <a:lvl4pPr>
              <a:defRPr>
                <a:latin typeface="+mn-lt"/>
              </a:defRPr>
            </a:lvl4pPr>
            <a:lvl5pPr>
              <a:defRPr sz="1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idx="11"/>
          </p:nvPr>
        </p:nvSpPr>
        <p:spPr>
          <a:xfrm>
            <a:off x="254329" y="3974582"/>
            <a:ext cx="4253378" cy="2119739"/>
          </a:xfrm>
        </p:spPr>
        <p:txBody>
          <a:bodyPr lIns="0" tIns="0" rIns="0" bIns="0"/>
          <a:lstStyle>
            <a:lvl1pPr>
              <a:defRPr>
                <a:latin typeface="+mn-lt"/>
              </a:defRPr>
            </a:lvl1pPr>
            <a:lvl2pPr>
              <a:defRPr>
                <a:latin typeface="+mn-lt"/>
              </a:defRPr>
            </a:lvl2pPr>
            <a:lvl3pPr>
              <a:defRPr sz="1400">
                <a:latin typeface="+mn-lt"/>
              </a:defRPr>
            </a:lvl3pPr>
            <a:lvl4pPr>
              <a:defRPr>
                <a:latin typeface="+mn-lt"/>
              </a:defRPr>
            </a:lvl4pPr>
            <a:lvl5pPr>
              <a:defRPr sz="1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2"/>
          </p:nvPr>
        </p:nvSpPr>
        <p:spPr>
          <a:xfrm>
            <a:off x="4644794" y="1661686"/>
            <a:ext cx="4253378" cy="4432634"/>
          </a:xfrm>
        </p:spPr>
        <p:txBody>
          <a:bodyPr lIns="0" tIns="0" rIns="0" bIns="0"/>
          <a:lstStyle>
            <a:lvl1pPr>
              <a:defRPr>
                <a:latin typeface="+mn-lt"/>
              </a:defRPr>
            </a:lvl1pPr>
            <a:lvl2pPr>
              <a:defRPr>
                <a:latin typeface="+mn-lt"/>
              </a:defRPr>
            </a:lvl2pPr>
            <a:lvl3pPr>
              <a:defRPr sz="1400">
                <a:latin typeface="+mn-lt"/>
              </a:defRPr>
            </a:lvl3pPr>
            <a:lvl4pPr>
              <a:defRPr>
                <a:latin typeface="+mn-lt"/>
              </a:defRPr>
            </a:lvl4pPr>
            <a:lvl5pPr>
              <a:defRPr sz="1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Slide Number Placeholder 2"/>
          <p:cNvSpPr>
            <a:spLocks noGrp="1"/>
          </p:cNvSpPr>
          <p:nvPr>
            <p:ph type="sldNum" sz="quarter" idx="13"/>
          </p:nvPr>
        </p:nvSpPr>
        <p:spPr/>
        <p:txBody>
          <a:bodyPr/>
          <a:lstStyle>
            <a:lvl1pPr>
              <a:defRPr>
                <a:latin typeface="+mn-lt"/>
              </a:defRPr>
            </a:lvl1pPr>
          </a:lstStyle>
          <a:p>
            <a:fld id="{BBBAAE38-10EB-4BA4-939A-65D24DBD34C6}" type="slidenum">
              <a:rPr lang="en-GB" smtClean="0"/>
              <a:pPr/>
              <a:t>‹#›</a:t>
            </a:fld>
            <a:endParaRPr lang="en-GB" dirty="0"/>
          </a:p>
        </p:txBody>
      </p:sp>
      <p:sp>
        <p:nvSpPr>
          <p:cNvPr id="4" name="Date Placeholder 3"/>
          <p:cNvSpPr>
            <a:spLocks noGrp="1"/>
          </p:cNvSpPr>
          <p:nvPr>
            <p:ph type="dt" sz="half" idx="14"/>
          </p:nvPr>
        </p:nvSpPr>
        <p:spPr/>
        <p:txBody>
          <a:bodyPr/>
          <a:lstStyle/>
          <a:p>
            <a:fld id="{00FEB55F-AD44-4E77-ADD5-3355BF7AEF02}" type="datetime9">
              <a:rPr lang="en-GB" smtClean="0"/>
              <a:t>25/04/2018 13:12:27</a:t>
            </a:fld>
            <a:endParaRPr lang="en-GB" dirty="0"/>
          </a:p>
        </p:txBody>
      </p:sp>
    </p:spTree>
    <p:custDataLst>
      <p:tags r:id="rId1"/>
    </p:custDataLst>
    <p:extLst>
      <p:ext uri="{BB962C8B-B14F-4D97-AF65-F5344CB8AC3E}">
        <p14:creationId xmlns:p14="http://schemas.microsoft.com/office/powerpoint/2010/main" val="35254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Image and Conten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253009" y="6123760"/>
            <a:ext cx="2851200" cy="269420"/>
          </a:xfrm>
        </p:spPr>
        <p:txBody>
          <a:bodyPr anchor="ctr">
            <a:noAutofit/>
          </a:bodyPr>
          <a:lstStyle>
            <a:lvl1pPr algn="r">
              <a:lnSpc>
                <a:spcPct val="85000"/>
              </a:lnSpc>
              <a:spcBef>
                <a:spcPts val="0"/>
              </a:spcBef>
              <a:defRPr sz="1000" b="0" baseline="0">
                <a:solidFill>
                  <a:schemeClr val="tx1"/>
                </a:solidFill>
              </a:defRPr>
            </a:lvl1pPr>
          </a:lstStyle>
          <a:p>
            <a:pPr lvl="0"/>
            <a:r>
              <a:rPr lang="en-US" dirty="0"/>
              <a:t>Click to edit Master text styles</a:t>
            </a:r>
          </a:p>
        </p:txBody>
      </p:sp>
      <p:sp>
        <p:nvSpPr>
          <p:cNvPr id="9" name="Picture Placeholder 5"/>
          <p:cNvSpPr>
            <a:spLocks noGrp="1"/>
          </p:cNvSpPr>
          <p:nvPr>
            <p:ph type="pic" sz="quarter" idx="14"/>
          </p:nvPr>
        </p:nvSpPr>
        <p:spPr>
          <a:xfrm>
            <a:off x="253009" y="1657350"/>
            <a:ext cx="2851200" cy="4438650"/>
          </a:xfrm>
          <a:solidFill>
            <a:schemeClr val="bg1">
              <a:lumMod val="95000"/>
            </a:schemeClr>
          </a:solidFill>
        </p:spPr>
        <p:txBody>
          <a:bodyPr anchor="ctr"/>
          <a:lstStyle>
            <a:lvl1pPr algn="ctr">
              <a:defRPr>
                <a:solidFill>
                  <a:schemeClr val="tx1"/>
                </a:solidFill>
              </a:defRPr>
            </a:lvl1pPr>
          </a:lstStyle>
          <a:p>
            <a:endParaRPr lang="en-GB"/>
          </a:p>
        </p:txBody>
      </p:sp>
      <p:sp>
        <p:nvSpPr>
          <p:cNvPr id="11" name="Content Placeholder 2"/>
          <p:cNvSpPr>
            <a:spLocks noGrp="1"/>
          </p:cNvSpPr>
          <p:nvPr>
            <p:ph idx="15"/>
          </p:nvPr>
        </p:nvSpPr>
        <p:spPr>
          <a:xfrm>
            <a:off x="3232797" y="1657350"/>
            <a:ext cx="5660691" cy="4438800"/>
          </a:xfrm>
        </p:spPr>
        <p:txBody>
          <a:bodyPr lIns="0" tIns="0" rIns="0" bIns="0"/>
          <a:lstStyle/>
          <a:p>
            <a:pPr lvl="0"/>
            <a:r>
              <a:rPr lang="en-US" dirty="0"/>
              <a:t>Click to edit Master text styles</a:t>
            </a:r>
          </a:p>
          <a:p>
            <a:pPr lvl="1"/>
            <a:r>
              <a:rPr lang="en-US" dirty="0"/>
              <a:t>Second level</a:t>
            </a:r>
          </a:p>
        </p:txBody>
      </p:sp>
      <p:sp>
        <p:nvSpPr>
          <p:cNvPr id="5" name="Title 4"/>
          <p:cNvSpPr>
            <a:spLocks noGrp="1"/>
          </p:cNvSpPr>
          <p:nvPr>
            <p:ph type="title"/>
          </p:nvPr>
        </p:nvSpPr>
        <p:spPr/>
        <p:txBody>
          <a:bodyPr/>
          <a:lstStyle/>
          <a:p>
            <a:r>
              <a:rPr lang="en-US"/>
              <a:t>Click to edit Master title style</a:t>
            </a:r>
            <a:endParaRPr lang="en-GB"/>
          </a:p>
        </p:txBody>
      </p:sp>
      <p:sp>
        <p:nvSpPr>
          <p:cNvPr id="8" name="Slide Number Placeholder 7"/>
          <p:cNvSpPr>
            <a:spLocks noGrp="1"/>
          </p:cNvSpPr>
          <p:nvPr>
            <p:ph type="sldNum" sz="quarter" idx="17"/>
          </p:nvPr>
        </p:nvSpPr>
        <p:spPr/>
        <p:txBody>
          <a:bodyPr/>
          <a:lstStyle/>
          <a:p>
            <a:fld id="{F624A8C7-D029-401D-A8B1-18FF118BE1BB}" type="slidenum">
              <a:rPr lang="en-GB" smtClean="0"/>
              <a:pPr/>
              <a:t>‹#›</a:t>
            </a:fld>
            <a:endParaRPr lang="en-GB" dirty="0"/>
          </a:p>
        </p:txBody>
      </p:sp>
      <p:sp>
        <p:nvSpPr>
          <p:cNvPr id="2" name="Date Placeholder 1"/>
          <p:cNvSpPr>
            <a:spLocks noGrp="1"/>
          </p:cNvSpPr>
          <p:nvPr>
            <p:ph type="dt" sz="half" idx="18"/>
          </p:nvPr>
        </p:nvSpPr>
        <p:spPr/>
        <p:txBody>
          <a:bodyPr/>
          <a:lstStyle/>
          <a:p>
            <a:fld id="{C2BEB0C7-A088-444A-8603-5273A1429899}" type="datetime9">
              <a:rPr lang="en-GB" smtClean="0"/>
              <a:t>25/04/2018 13:12:27</a:t>
            </a:fld>
            <a:endParaRPr lang="en-GB" dirty="0"/>
          </a:p>
        </p:txBody>
      </p:sp>
    </p:spTree>
    <p:custDataLst>
      <p:tags r:id="rId1"/>
    </p:custDataLst>
    <p:extLst>
      <p:ext uri="{BB962C8B-B14F-4D97-AF65-F5344CB8AC3E}">
        <p14:creationId xmlns:p14="http://schemas.microsoft.com/office/powerpoint/2010/main" val="158104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ne Image">
    <p:spTree>
      <p:nvGrpSpPr>
        <p:cNvPr id="1" name=""/>
        <p:cNvGrpSpPr/>
        <p:nvPr/>
      </p:nvGrpSpPr>
      <p:grpSpPr>
        <a:xfrm>
          <a:off x="0" y="0"/>
          <a:ext cx="0" cy="0"/>
          <a:chOff x="0" y="0"/>
          <a:chExt cx="0" cy="0"/>
        </a:xfrm>
      </p:grpSpPr>
      <p:sp>
        <p:nvSpPr>
          <p:cNvPr id="4" name="Picture Placeholder 5"/>
          <p:cNvSpPr>
            <a:spLocks noGrp="1"/>
          </p:cNvSpPr>
          <p:nvPr>
            <p:ph type="pic" sz="quarter" idx="11"/>
          </p:nvPr>
        </p:nvSpPr>
        <p:spPr>
          <a:xfrm>
            <a:off x="253009" y="1657350"/>
            <a:ext cx="8640960" cy="4438650"/>
          </a:xfrm>
          <a:solidFill>
            <a:schemeClr val="bg1">
              <a:lumMod val="95000"/>
            </a:schemeClr>
          </a:solidFill>
        </p:spPr>
        <p:txBody>
          <a:bodyPr anchor="ctr"/>
          <a:lstStyle>
            <a:lvl1pPr algn="ctr">
              <a:defRPr>
                <a:solidFill>
                  <a:schemeClr val="tx1"/>
                </a:solidFill>
              </a:defRPr>
            </a:lvl1pPr>
          </a:lstStyle>
          <a:p>
            <a:endParaRPr lang="en-GB"/>
          </a:p>
        </p:txBody>
      </p:sp>
      <p:sp>
        <p:nvSpPr>
          <p:cNvPr id="6" name="Title 5"/>
          <p:cNvSpPr>
            <a:spLocks noGrp="1"/>
          </p:cNvSpPr>
          <p:nvPr>
            <p:ph type="title"/>
          </p:nvPr>
        </p:nvSpPr>
        <p:spPr/>
        <p:txBody>
          <a:bodyPr/>
          <a:lstStyle/>
          <a:p>
            <a:r>
              <a:rPr lang="en-US"/>
              <a:t>Click to edit Master title style</a:t>
            </a:r>
            <a:endParaRPr lang="en-GB"/>
          </a:p>
        </p:txBody>
      </p:sp>
      <p:sp>
        <p:nvSpPr>
          <p:cNvPr id="9" name="Slide Number Placeholder 8"/>
          <p:cNvSpPr>
            <a:spLocks noGrp="1"/>
          </p:cNvSpPr>
          <p:nvPr>
            <p:ph type="sldNum" sz="quarter" idx="14"/>
          </p:nvPr>
        </p:nvSpPr>
        <p:spPr/>
        <p:txBody>
          <a:bodyPr/>
          <a:lstStyle/>
          <a:p>
            <a:fld id="{F624A8C7-D029-401D-A8B1-18FF118BE1BB}" type="slidenum">
              <a:rPr lang="en-GB" smtClean="0"/>
              <a:pPr/>
              <a:t>‹#›</a:t>
            </a:fld>
            <a:endParaRPr lang="en-GB" dirty="0"/>
          </a:p>
        </p:txBody>
      </p:sp>
      <p:sp>
        <p:nvSpPr>
          <p:cNvPr id="10" name="Text Placeholder 6"/>
          <p:cNvSpPr>
            <a:spLocks noGrp="1"/>
          </p:cNvSpPr>
          <p:nvPr>
            <p:ph type="body" sz="quarter" idx="15"/>
          </p:nvPr>
        </p:nvSpPr>
        <p:spPr>
          <a:xfrm>
            <a:off x="253008" y="6123760"/>
            <a:ext cx="8639770" cy="269420"/>
          </a:xfrm>
        </p:spPr>
        <p:txBody>
          <a:bodyPr anchor="ctr">
            <a:noAutofit/>
          </a:bodyPr>
          <a:lstStyle>
            <a:lvl1pPr algn="r">
              <a:lnSpc>
                <a:spcPct val="85000"/>
              </a:lnSpc>
              <a:spcBef>
                <a:spcPts val="0"/>
              </a:spcBef>
              <a:defRPr sz="1000" b="0" baseline="0">
                <a:solidFill>
                  <a:schemeClr val="tx1"/>
                </a:solidFill>
              </a:defRPr>
            </a:lvl1pPr>
          </a:lstStyle>
          <a:p>
            <a:pPr lvl="0"/>
            <a:r>
              <a:rPr lang="en-US" dirty="0"/>
              <a:t>Click to edit Master text styles</a:t>
            </a:r>
          </a:p>
        </p:txBody>
      </p:sp>
      <p:sp>
        <p:nvSpPr>
          <p:cNvPr id="2" name="Date Placeholder 1"/>
          <p:cNvSpPr>
            <a:spLocks noGrp="1"/>
          </p:cNvSpPr>
          <p:nvPr>
            <p:ph type="dt" sz="half" idx="16"/>
          </p:nvPr>
        </p:nvSpPr>
        <p:spPr/>
        <p:txBody>
          <a:bodyPr/>
          <a:lstStyle/>
          <a:p>
            <a:fld id="{51EDDCDD-B1CA-4788-A141-8B021EF4B5B0}" type="datetime9">
              <a:rPr lang="en-GB" smtClean="0"/>
              <a:t>25/04/2018 13:12:27</a:t>
            </a:fld>
            <a:endParaRPr lang="en-GB" dirty="0"/>
          </a:p>
        </p:txBody>
      </p:sp>
    </p:spTree>
    <p:custDataLst>
      <p:tags r:id="rId1"/>
    </p:custDataLst>
    <p:extLst>
      <p:ext uri="{BB962C8B-B14F-4D97-AF65-F5344CB8AC3E}">
        <p14:creationId xmlns:p14="http://schemas.microsoft.com/office/powerpoint/2010/main" val="80543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ne Large &amp; Two Small Images">
    <p:spTree>
      <p:nvGrpSpPr>
        <p:cNvPr id="1" name=""/>
        <p:cNvGrpSpPr/>
        <p:nvPr/>
      </p:nvGrpSpPr>
      <p:grpSpPr>
        <a:xfrm>
          <a:off x="0" y="0"/>
          <a:ext cx="0" cy="0"/>
          <a:chOff x="0" y="0"/>
          <a:chExt cx="0" cy="0"/>
        </a:xfrm>
      </p:grpSpPr>
      <p:sp>
        <p:nvSpPr>
          <p:cNvPr id="8" name="Picture Placeholder 5"/>
          <p:cNvSpPr>
            <a:spLocks noGrp="1"/>
          </p:cNvSpPr>
          <p:nvPr>
            <p:ph type="pic" sz="quarter" idx="11"/>
          </p:nvPr>
        </p:nvSpPr>
        <p:spPr>
          <a:xfrm>
            <a:off x="253009" y="1657350"/>
            <a:ext cx="5746080" cy="4438650"/>
          </a:xfrm>
          <a:solidFill>
            <a:schemeClr val="tx2">
              <a:lumMod val="20000"/>
              <a:lumOff val="80000"/>
            </a:schemeClr>
          </a:solidFill>
        </p:spPr>
        <p:txBody>
          <a:bodyPr anchor="ctr"/>
          <a:lstStyle>
            <a:lvl1pPr algn="ctr">
              <a:defRPr>
                <a:solidFill>
                  <a:schemeClr val="tx1"/>
                </a:solidFill>
              </a:defRPr>
            </a:lvl1pPr>
          </a:lstStyle>
          <a:p>
            <a:endParaRPr lang="en-GB"/>
          </a:p>
        </p:txBody>
      </p:sp>
      <p:sp>
        <p:nvSpPr>
          <p:cNvPr id="10" name="Picture Placeholder 5"/>
          <p:cNvSpPr>
            <a:spLocks noGrp="1"/>
          </p:cNvSpPr>
          <p:nvPr>
            <p:ph type="pic" sz="quarter" idx="12"/>
          </p:nvPr>
        </p:nvSpPr>
        <p:spPr>
          <a:xfrm>
            <a:off x="6042769" y="1657350"/>
            <a:ext cx="2851200" cy="2192400"/>
          </a:xfrm>
          <a:solidFill>
            <a:schemeClr val="bg1">
              <a:lumMod val="95000"/>
            </a:schemeClr>
          </a:solidFill>
        </p:spPr>
        <p:txBody>
          <a:bodyPr anchor="ctr"/>
          <a:lstStyle>
            <a:lvl1pPr algn="ctr">
              <a:defRPr>
                <a:solidFill>
                  <a:schemeClr val="tx1"/>
                </a:solidFill>
              </a:defRPr>
            </a:lvl1pPr>
          </a:lstStyle>
          <a:p>
            <a:endParaRPr lang="en-GB"/>
          </a:p>
        </p:txBody>
      </p:sp>
      <p:sp>
        <p:nvSpPr>
          <p:cNvPr id="6" name="Picture Placeholder 5"/>
          <p:cNvSpPr>
            <a:spLocks noGrp="1"/>
          </p:cNvSpPr>
          <p:nvPr>
            <p:ph type="pic" sz="quarter" idx="13"/>
          </p:nvPr>
        </p:nvSpPr>
        <p:spPr>
          <a:xfrm>
            <a:off x="6042769" y="3903600"/>
            <a:ext cx="2851200" cy="2192400"/>
          </a:xfrm>
          <a:solidFill>
            <a:schemeClr val="bg1">
              <a:lumMod val="95000"/>
            </a:schemeClr>
          </a:solidFill>
        </p:spPr>
        <p:txBody>
          <a:bodyPr anchor="ctr"/>
          <a:lstStyle>
            <a:lvl1pPr algn="ctr">
              <a:defRPr>
                <a:solidFill>
                  <a:schemeClr val="tx1"/>
                </a:solidFill>
              </a:defRPr>
            </a:lvl1pPr>
          </a:lstStyle>
          <a:p>
            <a:endParaRPr lang="en-GB"/>
          </a:p>
        </p:txBody>
      </p:sp>
      <p:sp>
        <p:nvSpPr>
          <p:cNvPr id="5" name="Title 4"/>
          <p:cNvSpPr>
            <a:spLocks noGrp="1"/>
          </p:cNvSpPr>
          <p:nvPr>
            <p:ph type="title"/>
          </p:nvPr>
        </p:nvSpPr>
        <p:spPr/>
        <p:txBody>
          <a:bodyPr/>
          <a:lstStyle/>
          <a:p>
            <a:r>
              <a:rPr lang="en-US"/>
              <a:t>Click to edit Master title style</a:t>
            </a:r>
            <a:endParaRPr lang="en-GB"/>
          </a:p>
        </p:txBody>
      </p:sp>
      <p:sp>
        <p:nvSpPr>
          <p:cNvPr id="11" name="Slide Number Placeholder 10"/>
          <p:cNvSpPr>
            <a:spLocks noGrp="1"/>
          </p:cNvSpPr>
          <p:nvPr>
            <p:ph type="sldNum" sz="quarter" idx="16"/>
          </p:nvPr>
        </p:nvSpPr>
        <p:spPr/>
        <p:txBody>
          <a:bodyPr/>
          <a:lstStyle/>
          <a:p>
            <a:fld id="{F624A8C7-D029-401D-A8B1-18FF118BE1BB}" type="slidenum">
              <a:rPr lang="en-GB" smtClean="0"/>
              <a:pPr/>
              <a:t>‹#›</a:t>
            </a:fld>
            <a:endParaRPr lang="en-GB" dirty="0"/>
          </a:p>
        </p:txBody>
      </p:sp>
      <p:sp>
        <p:nvSpPr>
          <p:cNvPr id="13" name="Text Placeholder 6"/>
          <p:cNvSpPr>
            <a:spLocks noGrp="1"/>
          </p:cNvSpPr>
          <p:nvPr>
            <p:ph type="body" sz="quarter" idx="18"/>
          </p:nvPr>
        </p:nvSpPr>
        <p:spPr>
          <a:xfrm>
            <a:off x="253009" y="6123760"/>
            <a:ext cx="5746080" cy="269420"/>
          </a:xfrm>
        </p:spPr>
        <p:txBody>
          <a:bodyPr anchor="ctr">
            <a:noAutofit/>
          </a:bodyPr>
          <a:lstStyle>
            <a:lvl1pPr algn="r">
              <a:lnSpc>
                <a:spcPct val="85000"/>
              </a:lnSpc>
              <a:spcBef>
                <a:spcPts val="0"/>
              </a:spcBef>
              <a:defRPr sz="1000" b="0" baseline="0">
                <a:solidFill>
                  <a:schemeClr val="tx1"/>
                </a:solidFill>
              </a:defRPr>
            </a:lvl1pPr>
          </a:lstStyle>
          <a:p>
            <a:pPr lvl="0"/>
            <a:r>
              <a:rPr lang="en-US" dirty="0"/>
              <a:t>Click to edit Master text styles</a:t>
            </a:r>
          </a:p>
        </p:txBody>
      </p:sp>
      <p:sp>
        <p:nvSpPr>
          <p:cNvPr id="14" name="Text Placeholder 6"/>
          <p:cNvSpPr>
            <a:spLocks noGrp="1"/>
          </p:cNvSpPr>
          <p:nvPr>
            <p:ph type="body" sz="quarter" idx="19"/>
          </p:nvPr>
        </p:nvSpPr>
        <p:spPr>
          <a:xfrm>
            <a:off x="6042769" y="6123760"/>
            <a:ext cx="2851200" cy="269420"/>
          </a:xfrm>
        </p:spPr>
        <p:txBody>
          <a:bodyPr anchor="ctr">
            <a:noAutofit/>
          </a:bodyPr>
          <a:lstStyle>
            <a:lvl1pPr algn="r">
              <a:lnSpc>
                <a:spcPct val="85000"/>
              </a:lnSpc>
              <a:spcBef>
                <a:spcPts val="0"/>
              </a:spcBef>
              <a:defRPr sz="1000" b="0" baseline="0">
                <a:solidFill>
                  <a:schemeClr val="tx1"/>
                </a:solidFill>
              </a:defRPr>
            </a:lvl1pPr>
          </a:lstStyle>
          <a:p>
            <a:pPr lvl="0"/>
            <a:r>
              <a:rPr lang="en-US" dirty="0"/>
              <a:t>Click to edit Master text styles</a:t>
            </a:r>
          </a:p>
        </p:txBody>
      </p:sp>
      <p:sp>
        <p:nvSpPr>
          <p:cNvPr id="2" name="Date Placeholder 1"/>
          <p:cNvSpPr>
            <a:spLocks noGrp="1"/>
          </p:cNvSpPr>
          <p:nvPr>
            <p:ph type="dt" sz="half" idx="20"/>
          </p:nvPr>
        </p:nvSpPr>
        <p:spPr/>
        <p:txBody>
          <a:bodyPr/>
          <a:lstStyle/>
          <a:p>
            <a:fld id="{D6BCF9C2-3400-4F46-B176-9B86BCD4BE24}" type="datetime9">
              <a:rPr lang="en-GB" smtClean="0"/>
              <a:t>25/04/2018 13:12:27</a:t>
            </a:fld>
            <a:endParaRPr lang="en-GB" dirty="0"/>
          </a:p>
        </p:txBody>
      </p:sp>
    </p:spTree>
    <p:custDataLst>
      <p:tags r:id="rId1"/>
    </p:custDataLst>
    <p:extLst>
      <p:ext uri="{BB962C8B-B14F-4D97-AF65-F5344CB8AC3E}">
        <p14:creationId xmlns:p14="http://schemas.microsoft.com/office/powerpoint/2010/main" val="152562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8" name="Picture Placeholder 5"/>
          <p:cNvSpPr>
            <a:spLocks noGrp="1"/>
          </p:cNvSpPr>
          <p:nvPr>
            <p:ph type="pic" sz="quarter" idx="11"/>
          </p:nvPr>
        </p:nvSpPr>
        <p:spPr>
          <a:xfrm>
            <a:off x="253009" y="1657350"/>
            <a:ext cx="2851200" cy="4438650"/>
          </a:xfrm>
          <a:solidFill>
            <a:schemeClr val="bg1">
              <a:lumMod val="95000"/>
            </a:schemeClr>
          </a:solidFill>
        </p:spPr>
        <p:txBody>
          <a:bodyPr anchor="ctr"/>
          <a:lstStyle>
            <a:lvl1pPr algn="ctr">
              <a:defRPr>
                <a:solidFill>
                  <a:schemeClr val="tx1"/>
                </a:solidFill>
              </a:defRPr>
            </a:lvl1pPr>
          </a:lstStyle>
          <a:p>
            <a:endParaRPr lang="en-GB"/>
          </a:p>
        </p:txBody>
      </p:sp>
      <p:sp>
        <p:nvSpPr>
          <p:cNvPr id="10" name="Picture Placeholder 5"/>
          <p:cNvSpPr>
            <a:spLocks noGrp="1"/>
          </p:cNvSpPr>
          <p:nvPr>
            <p:ph type="pic" sz="quarter" idx="12"/>
          </p:nvPr>
        </p:nvSpPr>
        <p:spPr>
          <a:xfrm>
            <a:off x="6042769" y="1657350"/>
            <a:ext cx="2851200" cy="4438650"/>
          </a:xfrm>
          <a:solidFill>
            <a:schemeClr val="bg1">
              <a:lumMod val="95000"/>
            </a:schemeClr>
          </a:solidFill>
        </p:spPr>
        <p:txBody>
          <a:bodyPr anchor="ctr"/>
          <a:lstStyle>
            <a:lvl1pPr algn="ctr">
              <a:defRPr>
                <a:solidFill>
                  <a:schemeClr val="tx1"/>
                </a:solidFill>
              </a:defRPr>
            </a:lvl1pPr>
          </a:lstStyle>
          <a:p>
            <a:endParaRPr lang="en-GB"/>
          </a:p>
        </p:txBody>
      </p:sp>
      <p:sp>
        <p:nvSpPr>
          <p:cNvPr id="11" name="Picture Placeholder 5"/>
          <p:cNvSpPr>
            <a:spLocks noGrp="1"/>
          </p:cNvSpPr>
          <p:nvPr>
            <p:ph type="pic" sz="quarter" idx="13"/>
          </p:nvPr>
        </p:nvSpPr>
        <p:spPr>
          <a:xfrm>
            <a:off x="3147889" y="1657350"/>
            <a:ext cx="2851200" cy="4438650"/>
          </a:xfrm>
          <a:solidFill>
            <a:schemeClr val="bg1">
              <a:lumMod val="95000"/>
            </a:schemeClr>
          </a:solidFill>
        </p:spPr>
        <p:txBody>
          <a:bodyPr anchor="ctr"/>
          <a:lstStyle>
            <a:lvl1pPr algn="ctr">
              <a:defRPr>
                <a:solidFill>
                  <a:schemeClr val="tx1"/>
                </a:solidFill>
              </a:defRPr>
            </a:lvl1pPr>
          </a:lstStyle>
          <a:p>
            <a:endParaRPr lang="en-GB"/>
          </a:p>
        </p:txBody>
      </p:sp>
      <p:sp>
        <p:nvSpPr>
          <p:cNvPr id="5" name="Title 4"/>
          <p:cNvSpPr>
            <a:spLocks noGrp="1"/>
          </p:cNvSpPr>
          <p:nvPr>
            <p:ph type="title"/>
          </p:nvPr>
        </p:nvSpPr>
        <p:spPr/>
        <p:txBody>
          <a:bodyPr/>
          <a:lstStyle/>
          <a:p>
            <a:r>
              <a:rPr lang="en-US"/>
              <a:t>Click to edit Master title style</a:t>
            </a:r>
            <a:endParaRPr lang="en-GB"/>
          </a:p>
        </p:txBody>
      </p:sp>
      <p:sp>
        <p:nvSpPr>
          <p:cNvPr id="7" name="Slide Number Placeholder 6"/>
          <p:cNvSpPr>
            <a:spLocks noGrp="1"/>
          </p:cNvSpPr>
          <p:nvPr>
            <p:ph type="sldNum" sz="quarter" idx="16"/>
          </p:nvPr>
        </p:nvSpPr>
        <p:spPr/>
        <p:txBody>
          <a:bodyPr/>
          <a:lstStyle/>
          <a:p>
            <a:fld id="{F624A8C7-D029-401D-A8B1-18FF118BE1BB}" type="slidenum">
              <a:rPr lang="en-GB" smtClean="0"/>
              <a:pPr/>
              <a:t>‹#›</a:t>
            </a:fld>
            <a:endParaRPr lang="en-GB" dirty="0"/>
          </a:p>
        </p:txBody>
      </p:sp>
      <p:sp>
        <p:nvSpPr>
          <p:cNvPr id="15" name="Text Placeholder 6"/>
          <p:cNvSpPr>
            <a:spLocks noGrp="1"/>
          </p:cNvSpPr>
          <p:nvPr>
            <p:ph type="body" sz="quarter" idx="18"/>
          </p:nvPr>
        </p:nvSpPr>
        <p:spPr>
          <a:xfrm>
            <a:off x="253009" y="6123760"/>
            <a:ext cx="2851200" cy="269420"/>
          </a:xfrm>
        </p:spPr>
        <p:txBody>
          <a:bodyPr anchor="ctr">
            <a:noAutofit/>
          </a:bodyPr>
          <a:lstStyle>
            <a:lvl1pPr algn="r">
              <a:lnSpc>
                <a:spcPct val="85000"/>
              </a:lnSpc>
              <a:spcBef>
                <a:spcPts val="0"/>
              </a:spcBef>
              <a:defRPr sz="1000" b="0" baseline="0">
                <a:solidFill>
                  <a:schemeClr val="tx1"/>
                </a:solidFill>
              </a:defRPr>
            </a:lvl1pPr>
          </a:lstStyle>
          <a:p>
            <a:pPr lvl="0"/>
            <a:r>
              <a:rPr lang="en-US" dirty="0"/>
              <a:t>Click to edit Master text styles</a:t>
            </a:r>
          </a:p>
        </p:txBody>
      </p:sp>
      <p:sp>
        <p:nvSpPr>
          <p:cNvPr id="16" name="Text Placeholder 6"/>
          <p:cNvSpPr>
            <a:spLocks noGrp="1"/>
          </p:cNvSpPr>
          <p:nvPr>
            <p:ph type="body" sz="quarter" idx="19"/>
          </p:nvPr>
        </p:nvSpPr>
        <p:spPr>
          <a:xfrm>
            <a:off x="3147889" y="6123760"/>
            <a:ext cx="2851200" cy="269420"/>
          </a:xfrm>
        </p:spPr>
        <p:txBody>
          <a:bodyPr anchor="ctr">
            <a:noAutofit/>
          </a:bodyPr>
          <a:lstStyle>
            <a:lvl1pPr algn="r">
              <a:lnSpc>
                <a:spcPct val="85000"/>
              </a:lnSpc>
              <a:spcBef>
                <a:spcPts val="0"/>
              </a:spcBef>
              <a:defRPr sz="1000" b="0" baseline="0">
                <a:solidFill>
                  <a:schemeClr val="tx1"/>
                </a:solidFill>
              </a:defRPr>
            </a:lvl1pPr>
          </a:lstStyle>
          <a:p>
            <a:pPr lvl="0"/>
            <a:r>
              <a:rPr lang="en-US" dirty="0"/>
              <a:t>Click to edit Master text styles</a:t>
            </a:r>
          </a:p>
        </p:txBody>
      </p:sp>
      <p:sp>
        <p:nvSpPr>
          <p:cNvPr id="17" name="Text Placeholder 6"/>
          <p:cNvSpPr>
            <a:spLocks noGrp="1"/>
          </p:cNvSpPr>
          <p:nvPr>
            <p:ph type="body" sz="quarter" idx="20"/>
          </p:nvPr>
        </p:nvSpPr>
        <p:spPr>
          <a:xfrm>
            <a:off x="6042769" y="6123760"/>
            <a:ext cx="2851200" cy="269420"/>
          </a:xfrm>
        </p:spPr>
        <p:txBody>
          <a:bodyPr anchor="ctr">
            <a:noAutofit/>
          </a:bodyPr>
          <a:lstStyle>
            <a:lvl1pPr algn="r">
              <a:lnSpc>
                <a:spcPct val="85000"/>
              </a:lnSpc>
              <a:spcBef>
                <a:spcPts val="0"/>
              </a:spcBef>
              <a:defRPr sz="1000" b="0" baseline="0">
                <a:solidFill>
                  <a:schemeClr val="tx1"/>
                </a:solidFill>
              </a:defRPr>
            </a:lvl1pPr>
          </a:lstStyle>
          <a:p>
            <a:pPr lvl="0"/>
            <a:r>
              <a:rPr lang="en-US" dirty="0"/>
              <a:t>Click to edit Master text styles</a:t>
            </a:r>
          </a:p>
        </p:txBody>
      </p:sp>
      <p:sp>
        <p:nvSpPr>
          <p:cNvPr id="2" name="Date Placeholder 1"/>
          <p:cNvSpPr>
            <a:spLocks noGrp="1"/>
          </p:cNvSpPr>
          <p:nvPr>
            <p:ph type="dt" sz="half" idx="21"/>
          </p:nvPr>
        </p:nvSpPr>
        <p:spPr/>
        <p:txBody>
          <a:bodyPr/>
          <a:lstStyle/>
          <a:p>
            <a:fld id="{67BA9D25-5ECF-4C2B-9C26-5389D32E8784}" type="datetime9">
              <a:rPr lang="en-GB" smtClean="0"/>
              <a:t>25/04/2018 13:12:27</a:t>
            </a:fld>
            <a:endParaRPr lang="en-GB" dirty="0"/>
          </a:p>
        </p:txBody>
      </p:sp>
    </p:spTree>
    <p:custDataLst>
      <p:tags r:id="rId1"/>
    </p:custDataLst>
    <p:extLst>
      <p:ext uri="{BB962C8B-B14F-4D97-AF65-F5344CB8AC3E}">
        <p14:creationId xmlns:p14="http://schemas.microsoft.com/office/powerpoint/2010/main" val="3881277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amp; Full Blee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endParaRPr lang="en-GB"/>
          </a:p>
        </p:txBody>
      </p:sp>
      <p:sp>
        <p:nvSpPr>
          <p:cNvPr id="6" name="Picture Placeholder 5"/>
          <p:cNvSpPr>
            <a:spLocks noGrp="1"/>
          </p:cNvSpPr>
          <p:nvPr>
            <p:ph type="pic" sz="quarter" idx="10"/>
          </p:nvPr>
        </p:nvSpPr>
        <p:spPr>
          <a:xfrm>
            <a:off x="0" y="3962400"/>
            <a:ext cx="9144000" cy="2311400"/>
          </a:xfrm>
          <a:solidFill>
            <a:schemeClr val="bg1">
              <a:lumMod val="95000"/>
            </a:schemeClr>
          </a:solidFill>
        </p:spPr>
        <p:txBody>
          <a:bodyPr anchor="ctr"/>
          <a:lstStyle>
            <a:lvl1pPr algn="ctr">
              <a:defRPr b="1">
                <a:solidFill>
                  <a:schemeClr val="tx1"/>
                </a:solidFill>
                <a:latin typeface="+mn-lt"/>
              </a:defRPr>
            </a:lvl1pPr>
          </a:lstStyle>
          <a:p>
            <a:endParaRPr lang="en-GB" dirty="0"/>
          </a:p>
        </p:txBody>
      </p:sp>
      <p:sp>
        <p:nvSpPr>
          <p:cNvPr id="8" name="Content Placeholder 2"/>
          <p:cNvSpPr>
            <a:spLocks noGrp="1"/>
          </p:cNvSpPr>
          <p:nvPr>
            <p:ph idx="1"/>
          </p:nvPr>
        </p:nvSpPr>
        <p:spPr>
          <a:xfrm>
            <a:off x="254330" y="1661687"/>
            <a:ext cx="8638449" cy="2119739"/>
          </a:xfrm>
        </p:spPr>
        <p:txBody>
          <a:bodyPr lIns="0" tIns="0" r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Slide Number Placeholder 2"/>
          <p:cNvSpPr>
            <a:spLocks noGrp="1"/>
          </p:cNvSpPr>
          <p:nvPr>
            <p:ph type="sldNum" sz="quarter" idx="11"/>
          </p:nvPr>
        </p:nvSpPr>
        <p:spPr/>
        <p:txBody>
          <a:bodyPr/>
          <a:lstStyle>
            <a:lvl1pPr>
              <a:defRPr>
                <a:latin typeface="+mn-lt"/>
              </a:defRPr>
            </a:lvl1pPr>
          </a:lstStyle>
          <a:p>
            <a:fld id="{BBBAAE38-10EB-4BA4-939A-65D24DBD34C6}" type="slidenum">
              <a:rPr lang="en-GB" smtClean="0"/>
              <a:pPr/>
              <a:t>‹#›</a:t>
            </a:fld>
            <a:endParaRPr lang="en-GB" dirty="0"/>
          </a:p>
        </p:txBody>
      </p:sp>
      <p:sp>
        <p:nvSpPr>
          <p:cNvPr id="4" name="Date Placeholder 3"/>
          <p:cNvSpPr>
            <a:spLocks noGrp="1"/>
          </p:cNvSpPr>
          <p:nvPr>
            <p:ph type="dt" sz="half" idx="12"/>
          </p:nvPr>
        </p:nvSpPr>
        <p:spPr/>
        <p:txBody>
          <a:bodyPr/>
          <a:lstStyle/>
          <a:p>
            <a:fld id="{CF77E624-35E7-4FF6-904F-8F0FA780148C}" type="datetime9">
              <a:rPr lang="en-GB" smtClean="0"/>
              <a:t>25/04/2018 13:12:27</a:t>
            </a:fld>
            <a:endParaRPr lang="en-GB" dirty="0"/>
          </a:p>
        </p:txBody>
      </p:sp>
    </p:spTree>
    <p:custDataLst>
      <p:tags r:id="rId1"/>
    </p:custDataLst>
    <p:extLst>
      <p:ext uri="{BB962C8B-B14F-4D97-AF65-F5344CB8AC3E}">
        <p14:creationId xmlns:p14="http://schemas.microsoft.com/office/powerpoint/2010/main" val="459486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Image &amp; Quotation">
    <p:spTree>
      <p:nvGrpSpPr>
        <p:cNvPr id="1" name=""/>
        <p:cNvGrpSpPr/>
        <p:nvPr/>
      </p:nvGrpSpPr>
      <p:grpSpPr>
        <a:xfrm>
          <a:off x="0" y="0"/>
          <a:ext cx="0" cy="0"/>
          <a:chOff x="0" y="0"/>
          <a:chExt cx="0" cy="0"/>
        </a:xfrm>
      </p:grpSpPr>
      <p:sp>
        <p:nvSpPr>
          <p:cNvPr id="10" name="Text Placeholder 17"/>
          <p:cNvSpPr>
            <a:spLocks noGrp="1"/>
          </p:cNvSpPr>
          <p:nvPr>
            <p:ph type="body" sz="quarter" idx="18"/>
          </p:nvPr>
        </p:nvSpPr>
        <p:spPr>
          <a:xfrm>
            <a:off x="251222" y="1657351"/>
            <a:ext cx="2814638" cy="4438650"/>
          </a:xfrm>
          <a:solidFill>
            <a:schemeClr val="accent4"/>
          </a:solidFill>
        </p:spPr>
        <p:txBody>
          <a:bodyPr lIns="684000" tIns="144000" rIns="54000" bIns="54000">
            <a:normAutofit/>
          </a:bodyPr>
          <a:lstStyle>
            <a:lvl1pPr>
              <a:defRPr sz="2100" b="0">
                <a:solidFill>
                  <a:schemeClr val="bg1"/>
                </a:solidFill>
                <a:latin typeface="+mn-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5" name="Picture Placeholder 14"/>
          <p:cNvSpPr>
            <a:spLocks noGrp="1"/>
          </p:cNvSpPr>
          <p:nvPr>
            <p:ph type="pic" sz="quarter" idx="11"/>
          </p:nvPr>
        </p:nvSpPr>
        <p:spPr>
          <a:xfrm>
            <a:off x="3195638" y="1657350"/>
            <a:ext cx="2740819" cy="4438650"/>
          </a:xfrm>
          <a:solidFill>
            <a:schemeClr val="bg1">
              <a:lumMod val="95000"/>
            </a:schemeClr>
          </a:solidFill>
        </p:spPr>
        <p:txBody>
          <a:bodyPr anchor="ctr"/>
          <a:lstStyle>
            <a:lvl1pPr algn="ctr">
              <a:defRPr>
                <a:solidFill>
                  <a:schemeClr val="tx1"/>
                </a:solidFill>
                <a:latin typeface="+mn-lt"/>
              </a:defRPr>
            </a:lvl1pPr>
          </a:lstStyle>
          <a:p>
            <a:endParaRPr lang="en-GB" dirty="0"/>
          </a:p>
        </p:txBody>
      </p:sp>
      <p:sp>
        <p:nvSpPr>
          <p:cNvPr id="2" name="Title 1"/>
          <p:cNvSpPr>
            <a:spLocks noGrp="1"/>
          </p:cNvSpPr>
          <p:nvPr>
            <p:ph type="title"/>
          </p:nvPr>
        </p:nvSpPr>
        <p:spPr/>
        <p:txBody>
          <a:bodyPr/>
          <a:lstStyle>
            <a:lvl1pPr>
              <a:defRPr>
                <a:latin typeface="+mn-lt"/>
              </a:defRPr>
            </a:lvl1pPr>
          </a:lstStyle>
          <a:p>
            <a:r>
              <a:rPr lang="en-US" dirty="0"/>
              <a:t>Click to edit Master title style</a:t>
            </a:r>
            <a:endParaRPr lang="en-GB" dirty="0"/>
          </a:p>
        </p:txBody>
      </p:sp>
      <p:sp>
        <p:nvSpPr>
          <p:cNvPr id="22" name="Content Placeholder 2"/>
          <p:cNvSpPr>
            <a:spLocks noGrp="1"/>
          </p:cNvSpPr>
          <p:nvPr>
            <p:ph idx="14"/>
          </p:nvPr>
        </p:nvSpPr>
        <p:spPr>
          <a:xfrm>
            <a:off x="6083630" y="1661687"/>
            <a:ext cx="2809149" cy="2119739"/>
          </a:xfrm>
        </p:spPr>
        <p:txBody>
          <a:bodyPr lIns="0" tIns="0" r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Content Placeholder 2"/>
          <p:cNvSpPr>
            <a:spLocks noGrp="1"/>
          </p:cNvSpPr>
          <p:nvPr>
            <p:ph idx="15"/>
          </p:nvPr>
        </p:nvSpPr>
        <p:spPr>
          <a:xfrm>
            <a:off x="6083630" y="3976262"/>
            <a:ext cx="2809149" cy="2119739"/>
          </a:xfrm>
        </p:spPr>
        <p:txBody>
          <a:bodyPr lIns="0" tIns="0" r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Slide Number Placeholder 2"/>
          <p:cNvSpPr>
            <a:spLocks noGrp="1"/>
          </p:cNvSpPr>
          <p:nvPr>
            <p:ph type="sldNum" sz="quarter" idx="16"/>
          </p:nvPr>
        </p:nvSpPr>
        <p:spPr/>
        <p:txBody>
          <a:bodyPr/>
          <a:lstStyle>
            <a:lvl1pPr>
              <a:defRPr>
                <a:latin typeface="+mn-lt"/>
              </a:defRPr>
            </a:lvl1pPr>
          </a:lstStyle>
          <a:p>
            <a:fld id="{BBBAAE38-10EB-4BA4-939A-65D24DBD34C6}" type="slidenum">
              <a:rPr lang="en-GB" smtClean="0"/>
              <a:pPr/>
              <a:t>‹#›</a:t>
            </a:fld>
            <a:endParaRPr lang="en-GB" dirty="0"/>
          </a:p>
        </p:txBody>
      </p:sp>
      <p:sp>
        <p:nvSpPr>
          <p:cNvPr id="9" name="Text Placeholder 6"/>
          <p:cNvSpPr>
            <a:spLocks noGrp="1"/>
          </p:cNvSpPr>
          <p:nvPr>
            <p:ph type="body" sz="quarter" idx="19"/>
          </p:nvPr>
        </p:nvSpPr>
        <p:spPr>
          <a:xfrm>
            <a:off x="3195637" y="6123760"/>
            <a:ext cx="2740819" cy="269420"/>
          </a:xfrm>
        </p:spPr>
        <p:txBody>
          <a:bodyPr anchor="ctr">
            <a:noAutofit/>
          </a:bodyPr>
          <a:lstStyle>
            <a:lvl1pPr algn="r">
              <a:lnSpc>
                <a:spcPct val="85000"/>
              </a:lnSpc>
              <a:spcBef>
                <a:spcPts val="0"/>
              </a:spcBef>
              <a:defRPr sz="1000" b="0" baseline="0">
                <a:solidFill>
                  <a:schemeClr val="tx1"/>
                </a:solidFill>
              </a:defRPr>
            </a:lvl1pPr>
          </a:lstStyle>
          <a:p>
            <a:pPr lvl="0"/>
            <a:r>
              <a:rPr lang="en-US" dirty="0"/>
              <a:t>Click to edit Master text styles</a:t>
            </a:r>
          </a:p>
        </p:txBody>
      </p:sp>
      <p:sp>
        <p:nvSpPr>
          <p:cNvPr id="4" name="Date Placeholder 3"/>
          <p:cNvSpPr>
            <a:spLocks noGrp="1"/>
          </p:cNvSpPr>
          <p:nvPr>
            <p:ph type="dt" sz="half" idx="20"/>
          </p:nvPr>
        </p:nvSpPr>
        <p:spPr/>
        <p:txBody>
          <a:bodyPr/>
          <a:lstStyle/>
          <a:p>
            <a:fld id="{37121622-224F-4604-A649-8C2A91702D82}" type="datetime9">
              <a:rPr lang="en-GB" smtClean="0"/>
              <a:t>25/04/2018 13:12:27</a:t>
            </a:fld>
            <a:endParaRPr lang="en-GB" dirty="0"/>
          </a:p>
        </p:txBody>
      </p:sp>
    </p:spTree>
    <p:custDataLst>
      <p:tags r:id="rId1"/>
    </p:custDataLst>
    <p:extLst>
      <p:ext uri="{BB962C8B-B14F-4D97-AF65-F5344CB8AC3E}">
        <p14:creationId xmlns:p14="http://schemas.microsoft.com/office/powerpoint/2010/main" val="1156437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a:p>
        </p:txBody>
      </p:sp>
      <p:sp>
        <p:nvSpPr>
          <p:cNvPr id="7" name="Slide Number Placeholder 6"/>
          <p:cNvSpPr>
            <a:spLocks noGrp="1"/>
          </p:cNvSpPr>
          <p:nvPr>
            <p:ph type="sldNum" sz="quarter" idx="11"/>
          </p:nvPr>
        </p:nvSpPr>
        <p:spPr/>
        <p:txBody>
          <a:bodyPr/>
          <a:lstStyle/>
          <a:p>
            <a:fld id="{F624A8C7-D029-401D-A8B1-18FF118BE1BB}" type="slidenum">
              <a:rPr lang="en-GB" smtClean="0"/>
              <a:pPr/>
              <a:t>‹#›</a:t>
            </a:fld>
            <a:endParaRPr lang="en-GB" dirty="0"/>
          </a:p>
        </p:txBody>
      </p:sp>
      <p:sp>
        <p:nvSpPr>
          <p:cNvPr id="2" name="Date Placeholder 1"/>
          <p:cNvSpPr>
            <a:spLocks noGrp="1"/>
          </p:cNvSpPr>
          <p:nvPr>
            <p:ph type="dt" sz="half" idx="12"/>
          </p:nvPr>
        </p:nvSpPr>
        <p:spPr/>
        <p:txBody>
          <a:bodyPr/>
          <a:lstStyle/>
          <a:p>
            <a:fld id="{7D978D20-D3D9-46CE-9A79-0EA980CA8FF7}" type="datetime9">
              <a:rPr lang="en-GB" smtClean="0"/>
              <a:t>25/04/2018 13:12:27</a:t>
            </a:fld>
            <a:endParaRPr lang="en-GB" dirty="0"/>
          </a:p>
        </p:txBody>
      </p:sp>
    </p:spTree>
    <p:custDataLst>
      <p:tags r:id="rId1"/>
    </p:custDataLst>
    <p:extLst>
      <p:ext uri="{BB962C8B-B14F-4D97-AF65-F5344CB8AC3E}">
        <p14:creationId xmlns:p14="http://schemas.microsoft.com/office/powerpoint/2010/main" val="139463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ogo and Footer Only">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F624A8C7-D029-401D-A8B1-18FF118BE1BB}" type="slidenum">
              <a:rPr lang="en-GB" smtClean="0"/>
              <a:pPr/>
              <a:t>‹#›</a:t>
            </a:fld>
            <a:endParaRPr lang="en-GB" dirty="0"/>
          </a:p>
        </p:txBody>
      </p:sp>
      <p:sp>
        <p:nvSpPr>
          <p:cNvPr id="2" name="Date Placeholder 1"/>
          <p:cNvSpPr>
            <a:spLocks noGrp="1"/>
          </p:cNvSpPr>
          <p:nvPr>
            <p:ph type="dt" sz="half" idx="12"/>
          </p:nvPr>
        </p:nvSpPr>
        <p:spPr/>
        <p:txBody>
          <a:bodyPr/>
          <a:lstStyle/>
          <a:p>
            <a:fld id="{359E7212-0A09-42F7-A362-C10644E0B697}" type="datetime9">
              <a:rPr lang="en-GB" smtClean="0"/>
              <a:t>25/04/2018 13:12:27</a:t>
            </a:fld>
            <a:endParaRPr lang="en-GB" dirty="0"/>
          </a:p>
        </p:txBody>
      </p:sp>
    </p:spTree>
    <p:custDataLst>
      <p:tags r:id="rId1"/>
    </p:custDataLst>
    <p:extLst>
      <p:ext uri="{BB962C8B-B14F-4D97-AF65-F5344CB8AC3E}">
        <p14:creationId xmlns:p14="http://schemas.microsoft.com/office/powerpoint/2010/main" val="1783997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Teal">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251223" y="756746"/>
            <a:ext cx="3950494" cy="32024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n-lt"/>
            </a:endParaRPr>
          </a:p>
        </p:txBody>
      </p:sp>
      <p:sp>
        <p:nvSpPr>
          <p:cNvPr id="3" name="Subtitle 2"/>
          <p:cNvSpPr>
            <a:spLocks noGrp="1"/>
          </p:cNvSpPr>
          <p:nvPr userDrawn="1">
            <p:ph type="subTitle" idx="1"/>
          </p:nvPr>
        </p:nvSpPr>
        <p:spPr>
          <a:xfrm>
            <a:off x="461688" y="2940183"/>
            <a:ext cx="3558778" cy="461665"/>
          </a:xfrm>
        </p:spPr>
        <p:txBody>
          <a:bodyPr anchor="ctr"/>
          <a:lstStyle>
            <a:lvl1pPr marL="0" indent="0" algn="l">
              <a:buNone/>
              <a:defRPr sz="1800" b="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16" name="Title 1"/>
          <p:cNvSpPr>
            <a:spLocks noGrp="1"/>
          </p:cNvSpPr>
          <p:nvPr>
            <p:ph type="ctrTitle"/>
          </p:nvPr>
        </p:nvSpPr>
        <p:spPr>
          <a:xfrm>
            <a:off x="461688" y="1514748"/>
            <a:ext cx="3558778" cy="1323439"/>
          </a:xfrm>
        </p:spPr>
        <p:txBody>
          <a:bodyPr lIns="0" anchor="ctr">
            <a:normAutofit/>
          </a:bodyPr>
          <a:lstStyle>
            <a:lvl1pPr algn="l">
              <a:defRPr sz="3000">
                <a:solidFill>
                  <a:schemeClr val="bg1"/>
                </a:solidFill>
                <a:latin typeface="+mn-lt"/>
              </a:defRPr>
            </a:lvl1pPr>
          </a:lstStyle>
          <a:p>
            <a:r>
              <a:rPr lang="en-US" dirty="0"/>
              <a:t>Click to edit Master title style</a:t>
            </a:r>
            <a:endParaRPr lang="en-GB" dirty="0"/>
          </a:p>
        </p:txBody>
      </p:sp>
      <p:sp>
        <p:nvSpPr>
          <p:cNvPr id="19" name="Text Placeholder 18"/>
          <p:cNvSpPr>
            <a:spLocks noGrp="1"/>
          </p:cNvSpPr>
          <p:nvPr>
            <p:ph type="body" sz="quarter" idx="10" hasCustomPrompt="1"/>
          </p:nvPr>
        </p:nvSpPr>
        <p:spPr>
          <a:xfrm>
            <a:off x="461688" y="3416914"/>
            <a:ext cx="3558778" cy="369332"/>
          </a:xfrm>
        </p:spPr>
        <p:txBody>
          <a:bodyPr anchor="ctr">
            <a:normAutofit/>
          </a:bodyPr>
          <a:lstStyle>
            <a:lvl1pPr marL="0" indent="0">
              <a:buNone/>
              <a:defRPr sz="1400" b="0">
                <a:solidFill>
                  <a:schemeClr val="bg1"/>
                </a:solidFill>
                <a:latin typeface="+mn-lt"/>
              </a:defRPr>
            </a:lvl1pPr>
          </a:lstStyle>
          <a:p>
            <a:pPr lvl="0"/>
            <a:r>
              <a:rPr lang="en-US" dirty="0"/>
              <a:t>Click to edit speaker name</a:t>
            </a:r>
          </a:p>
        </p:txBody>
      </p:sp>
      <p:pic>
        <p:nvPicPr>
          <p:cNvPr id="7" name="Picture 6">
            <a:extLst>
              <a:ext uri="{FF2B5EF4-FFF2-40B4-BE49-F238E27FC236}">
                <a16:creationId xmlns:a16="http://schemas.microsoft.com/office/drawing/2014/main" id="{DD778FAB-673C-48B7-A162-FBC42F2169E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1223" y="756745"/>
            <a:ext cx="1930415" cy="705600"/>
          </a:xfrm>
          <a:prstGeom prst="rect">
            <a:avLst/>
          </a:prstGeom>
        </p:spPr>
      </p:pic>
    </p:spTree>
    <p:custDataLst>
      <p:tags r:id="rId1"/>
    </p:custDataLst>
    <p:extLst>
      <p:ext uri="{BB962C8B-B14F-4D97-AF65-F5344CB8AC3E}">
        <p14:creationId xmlns:p14="http://schemas.microsoft.com/office/powerpoint/2010/main" val="33876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588161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Long Title Slide Teal">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251223" y="756746"/>
            <a:ext cx="5430160" cy="32024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n-lt"/>
            </a:endParaRPr>
          </a:p>
        </p:txBody>
      </p:sp>
      <p:sp>
        <p:nvSpPr>
          <p:cNvPr id="14" name="Subtitle 2"/>
          <p:cNvSpPr>
            <a:spLocks noGrp="1"/>
          </p:cNvSpPr>
          <p:nvPr>
            <p:ph type="subTitle" idx="1"/>
          </p:nvPr>
        </p:nvSpPr>
        <p:spPr>
          <a:xfrm>
            <a:off x="461688" y="2940183"/>
            <a:ext cx="5159183" cy="461665"/>
          </a:xfrm>
        </p:spPr>
        <p:txBody>
          <a:bodyPr anchor="ctr"/>
          <a:lstStyle>
            <a:lvl1pPr marL="0" indent="0" algn="l">
              <a:buNone/>
              <a:defRPr sz="1800" b="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17" name="Title 1"/>
          <p:cNvSpPr>
            <a:spLocks noGrp="1"/>
          </p:cNvSpPr>
          <p:nvPr>
            <p:ph type="ctrTitle"/>
          </p:nvPr>
        </p:nvSpPr>
        <p:spPr>
          <a:xfrm>
            <a:off x="461688" y="1514748"/>
            <a:ext cx="5159183" cy="1323439"/>
          </a:xfrm>
        </p:spPr>
        <p:txBody>
          <a:bodyPr lIns="0" anchor="ctr">
            <a:normAutofit/>
          </a:bodyPr>
          <a:lstStyle>
            <a:lvl1pPr algn="l">
              <a:defRPr sz="3000">
                <a:solidFill>
                  <a:schemeClr val="bg1"/>
                </a:solidFill>
                <a:latin typeface="+mn-lt"/>
              </a:defRPr>
            </a:lvl1pPr>
          </a:lstStyle>
          <a:p>
            <a:r>
              <a:rPr lang="en-US" dirty="0"/>
              <a:t>Click to edit Master title style</a:t>
            </a:r>
            <a:endParaRPr lang="en-GB" dirty="0"/>
          </a:p>
        </p:txBody>
      </p:sp>
      <p:sp>
        <p:nvSpPr>
          <p:cNvPr id="18" name="Text Placeholder 18"/>
          <p:cNvSpPr>
            <a:spLocks noGrp="1"/>
          </p:cNvSpPr>
          <p:nvPr>
            <p:ph type="body" sz="quarter" idx="10" hasCustomPrompt="1"/>
          </p:nvPr>
        </p:nvSpPr>
        <p:spPr>
          <a:xfrm>
            <a:off x="461688" y="3416914"/>
            <a:ext cx="5159183" cy="369332"/>
          </a:xfrm>
        </p:spPr>
        <p:txBody>
          <a:bodyPr anchor="ctr">
            <a:normAutofit/>
          </a:bodyPr>
          <a:lstStyle>
            <a:lvl1pPr marL="0" indent="0">
              <a:buNone/>
              <a:defRPr sz="1400" b="0">
                <a:solidFill>
                  <a:schemeClr val="bg1"/>
                </a:solidFill>
                <a:latin typeface="+mn-lt"/>
              </a:defRPr>
            </a:lvl1pPr>
          </a:lstStyle>
          <a:p>
            <a:pPr lvl="0"/>
            <a:r>
              <a:rPr lang="en-US" dirty="0"/>
              <a:t>Click to edit speaker name</a:t>
            </a:r>
          </a:p>
        </p:txBody>
      </p:sp>
      <p:pic>
        <p:nvPicPr>
          <p:cNvPr id="7" name="Picture 6">
            <a:extLst>
              <a:ext uri="{FF2B5EF4-FFF2-40B4-BE49-F238E27FC236}">
                <a16:creationId xmlns:a16="http://schemas.microsoft.com/office/drawing/2014/main" id="{2A2E1D65-CA63-4237-B0B9-0E44BC8C078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1223" y="756745"/>
            <a:ext cx="1930415" cy="705600"/>
          </a:xfrm>
          <a:prstGeom prst="rect">
            <a:avLst/>
          </a:prstGeom>
        </p:spPr>
      </p:pic>
    </p:spTree>
    <p:custDataLst>
      <p:tags r:id="rId1"/>
    </p:custDataLst>
    <p:extLst>
      <p:ext uri="{BB962C8B-B14F-4D97-AF65-F5344CB8AC3E}">
        <p14:creationId xmlns:p14="http://schemas.microsoft.com/office/powerpoint/2010/main" val="2799380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Green">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251223" y="756746"/>
            <a:ext cx="3950494" cy="32024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n-lt"/>
            </a:endParaRPr>
          </a:p>
        </p:txBody>
      </p:sp>
      <p:sp>
        <p:nvSpPr>
          <p:cNvPr id="3" name="Subtitle 2"/>
          <p:cNvSpPr>
            <a:spLocks noGrp="1"/>
          </p:cNvSpPr>
          <p:nvPr userDrawn="1">
            <p:ph type="subTitle" idx="1"/>
          </p:nvPr>
        </p:nvSpPr>
        <p:spPr>
          <a:xfrm>
            <a:off x="461688" y="2940183"/>
            <a:ext cx="3558778" cy="461665"/>
          </a:xfrm>
        </p:spPr>
        <p:txBody>
          <a:bodyPr anchor="ctr"/>
          <a:lstStyle>
            <a:lvl1pPr marL="0" indent="0" algn="l">
              <a:buNone/>
              <a:defRPr sz="1800" b="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16" name="Title 1"/>
          <p:cNvSpPr>
            <a:spLocks noGrp="1"/>
          </p:cNvSpPr>
          <p:nvPr>
            <p:ph type="ctrTitle"/>
          </p:nvPr>
        </p:nvSpPr>
        <p:spPr>
          <a:xfrm>
            <a:off x="461688" y="1514748"/>
            <a:ext cx="3558778" cy="1323439"/>
          </a:xfrm>
        </p:spPr>
        <p:txBody>
          <a:bodyPr lIns="0" anchor="ctr">
            <a:normAutofit/>
          </a:bodyPr>
          <a:lstStyle>
            <a:lvl1pPr algn="l">
              <a:defRPr sz="3000">
                <a:solidFill>
                  <a:schemeClr val="bg1"/>
                </a:solidFill>
                <a:latin typeface="+mn-lt"/>
              </a:defRPr>
            </a:lvl1pPr>
          </a:lstStyle>
          <a:p>
            <a:r>
              <a:rPr lang="en-US" dirty="0"/>
              <a:t>Click to edit Master title style</a:t>
            </a:r>
            <a:endParaRPr lang="en-GB" dirty="0"/>
          </a:p>
        </p:txBody>
      </p:sp>
      <p:sp>
        <p:nvSpPr>
          <p:cNvPr id="19" name="Text Placeholder 18"/>
          <p:cNvSpPr>
            <a:spLocks noGrp="1"/>
          </p:cNvSpPr>
          <p:nvPr>
            <p:ph type="body" sz="quarter" idx="10" hasCustomPrompt="1"/>
          </p:nvPr>
        </p:nvSpPr>
        <p:spPr>
          <a:xfrm>
            <a:off x="461688" y="3416914"/>
            <a:ext cx="3558778" cy="369332"/>
          </a:xfrm>
        </p:spPr>
        <p:txBody>
          <a:bodyPr anchor="ctr">
            <a:normAutofit/>
          </a:bodyPr>
          <a:lstStyle>
            <a:lvl1pPr marL="0" indent="0">
              <a:buNone/>
              <a:defRPr sz="1400" b="0">
                <a:solidFill>
                  <a:schemeClr val="bg1"/>
                </a:solidFill>
                <a:latin typeface="+mn-lt"/>
              </a:defRPr>
            </a:lvl1pPr>
          </a:lstStyle>
          <a:p>
            <a:pPr lvl="0"/>
            <a:r>
              <a:rPr lang="en-US" dirty="0"/>
              <a:t>Click to edit speaker name</a:t>
            </a:r>
          </a:p>
        </p:txBody>
      </p:sp>
      <p:pic>
        <p:nvPicPr>
          <p:cNvPr id="7" name="Picture 6">
            <a:extLst>
              <a:ext uri="{FF2B5EF4-FFF2-40B4-BE49-F238E27FC236}">
                <a16:creationId xmlns:a16="http://schemas.microsoft.com/office/drawing/2014/main" id="{A9F86980-F30D-400E-986B-9EDCE82E501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1223" y="756745"/>
            <a:ext cx="1930415" cy="705600"/>
          </a:xfrm>
          <a:prstGeom prst="rect">
            <a:avLst/>
          </a:prstGeom>
        </p:spPr>
      </p:pic>
    </p:spTree>
    <p:custDataLst>
      <p:tags r:id="rId1"/>
    </p:custDataLst>
    <p:extLst>
      <p:ext uri="{BB962C8B-B14F-4D97-AF65-F5344CB8AC3E}">
        <p14:creationId xmlns:p14="http://schemas.microsoft.com/office/powerpoint/2010/main" val="398980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ong Title Slide Green">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251223" y="756746"/>
            <a:ext cx="5430160" cy="32024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n-lt"/>
            </a:endParaRPr>
          </a:p>
        </p:txBody>
      </p:sp>
      <p:sp>
        <p:nvSpPr>
          <p:cNvPr id="14" name="Subtitle 2"/>
          <p:cNvSpPr>
            <a:spLocks noGrp="1"/>
          </p:cNvSpPr>
          <p:nvPr>
            <p:ph type="subTitle" idx="1"/>
          </p:nvPr>
        </p:nvSpPr>
        <p:spPr>
          <a:xfrm>
            <a:off x="461688" y="2940183"/>
            <a:ext cx="5159183" cy="461665"/>
          </a:xfrm>
        </p:spPr>
        <p:txBody>
          <a:bodyPr anchor="ctr"/>
          <a:lstStyle>
            <a:lvl1pPr marL="0" indent="0" algn="l">
              <a:buNone/>
              <a:defRPr sz="1800" b="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17" name="Title 1"/>
          <p:cNvSpPr>
            <a:spLocks noGrp="1"/>
          </p:cNvSpPr>
          <p:nvPr>
            <p:ph type="ctrTitle"/>
          </p:nvPr>
        </p:nvSpPr>
        <p:spPr>
          <a:xfrm>
            <a:off x="461688" y="1514748"/>
            <a:ext cx="5159183" cy="1323439"/>
          </a:xfrm>
        </p:spPr>
        <p:txBody>
          <a:bodyPr lIns="0" anchor="ctr">
            <a:normAutofit/>
          </a:bodyPr>
          <a:lstStyle>
            <a:lvl1pPr algn="l">
              <a:defRPr sz="3000">
                <a:solidFill>
                  <a:schemeClr val="bg1"/>
                </a:solidFill>
                <a:latin typeface="+mn-lt"/>
              </a:defRPr>
            </a:lvl1pPr>
          </a:lstStyle>
          <a:p>
            <a:r>
              <a:rPr lang="en-US" dirty="0"/>
              <a:t>Click to edit Master title style</a:t>
            </a:r>
            <a:endParaRPr lang="en-GB" dirty="0"/>
          </a:p>
        </p:txBody>
      </p:sp>
      <p:sp>
        <p:nvSpPr>
          <p:cNvPr id="18" name="Text Placeholder 18"/>
          <p:cNvSpPr>
            <a:spLocks noGrp="1"/>
          </p:cNvSpPr>
          <p:nvPr>
            <p:ph type="body" sz="quarter" idx="10" hasCustomPrompt="1"/>
          </p:nvPr>
        </p:nvSpPr>
        <p:spPr>
          <a:xfrm>
            <a:off x="461688" y="3416914"/>
            <a:ext cx="5159183" cy="369332"/>
          </a:xfrm>
        </p:spPr>
        <p:txBody>
          <a:bodyPr anchor="ctr">
            <a:normAutofit/>
          </a:bodyPr>
          <a:lstStyle>
            <a:lvl1pPr marL="0" indent="0">
              <a:buNone/>
              <a:defRPr sz="1400" b="0">
                <a:solidFill>
                  <a:schemeClr val="bg1"/>
                </a:solidFill>
                <a:latin typeface="+mn-lt"/>
              </a:defRPr>
            </a:lvl1pPr>
          </a:lstStyle>
          <a:p>
            <a:pPr lvl="0"/>
            <a:r>
              <a:rPr lang="en-US" dirty="0"/>
              <a:t>Click to edit speaker name</a:t>
            </a:r>
          </a:p>
        </p:txBody>
      </p:sp>
      <p:pic>
        <p:nvPicPr>
          <p:cNvPr id="7" name="Picture 6">
            <a:extLst>
              <a:ext uri="{FF2B5EF4-FFF2-40B4-BE49-F238E27FC236}">
                <a16:creationId xmlns:a16="http://schemas.microsoft.com/office/drawing/2014/main" id="{0CD61589-92A6-471B-817A-8A246CDE63E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1223" y="756745"/>
            <a:ext cx="1930415" cy="705600"/>
          </a:xfrm>
          <a:prstGeom prst="rect">
            <a:avLst/>
          </a:prstGeom>
        </p:spPr>
      </p:pic>
    </p:spTree>
    <p:custDataLst>
      <p:tags r:id="rId1"/>
    </p:custDataLst>
    <p:extLst>
      <p:ext uri="{BB962C8B-B14F-4D97-AF65-F5344CB8AC3E}">
        <p14:creationId xmlns:p14="http://schemas.microsoft.com/office/powerpoint/2010/main" val="151622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Orang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251223" y="756746"/>
            <a:ext cx="3950494" cy="32024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n-lt"/>
            </a:endParaRPr>
          </a:p>
        </p:txBody>
      </p:sp>
      <p:sp>
        <p:nvSpPr>
          <p:cNvPr id="3" name="Subtitle 2"/>
          <p:cNvSpPr>
            <a:spLocks noGrp="1"/>
          </p:cNvSpPr>
          <p:nvPr userDrawn="1">
            <p:ph type="subTitle" idx="1"/>
          </p:nvPr>
        </p:nvSpPr>
        <p:spPr>
          <a:xfrm>
            <a:off x="461688" y="2940183"/>
            <a:ext cx="3558778" cy="461665"/>
          </a:xfrm>
        </p:spPr>
        <p:txBody>
          <a:bodyPr anchor="ctr"/>
          <a:lstStyle>
            <a:lvl1pPr marL="0" indent="0" algn="l">
              <a:buNone/>
              <a:defRPr sz="1800" b="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16" name="Title 1"/>
          <p:cNvSpPr>
            <a:spLocks noGrp="1"/>
          </p:cNvSpPr>
          <p:nvPr>
            <p:ph type="ctrTitle"/>
          </p:nvPr>
        </p:nvSpPr>
        <p:spPr>
          <a:xfrm>
            <a:off x="461688" y="1514748"/>
            <a:ext cx="3558778" cy="1323439"/>
          </a:xfrm>
        </p:spPr>
        <p:txBody>
          <a:bodyPr lIns="0" anchor="ctr">
            <a:normAutofit/>
          </a:bodyPr>
          <a:lstStyle>
            <a:lvl1pPr algn="l">
              <a:defRPr sz="3000">
                <a:solidFill>
                  <a:schemeClr val="bg1"/>
                </a:solidFill>
                <a:latin typeface="+mn-lt"/>
              </a:defRPr>
            </a:lvl1pPr>
          </a:lstStyle>
          <a:p>
            <a:r>
              <a:rPr lang="en-US" dirty="0"/>
              <a:t>Click to edit Master title style</a:t>
            </a:r>
            <a:endParaRPr lang="en-GB" dirty="0"/>
          </a:p>
        </p:txBody>
      </p:sp>
      <p:sp>
        <p:nvSpPr>
          <p:cNvPr id="19" name="Text Placeholder 18"/>
          <p:cNvSpPr>
            <a:spLocks noGrp="1"/>
          </p:cNvSpPr>
          <p:nvPr>
            <p:ph type="body" sz="quarter" idx="10" hasCustomPrompt="1"/>
          </p:nvPr>
        </p:nvSpPr>
        <p:spPr>
          <a:xfrm>
            <a:off x="461688" y="3416914"/>
            <a:ext cx="3558778" cy="369332"/>
          </a:xfrm>
        </p:spPr>
        <p:txBody>
          <a:bodyPr anchor="ctr">
            <a:normAutofit/>
          </a:bodyPr>
          <a:lstStyle>
            <a:lvl1pPr marL="0" indent="0">
              <a:buNone/>
              <a:defRPr sz="1400" b="0">
                <a:solidFill>
                  <a:schemeClr val="bg1"/>
                </a:solidFill>
                <a:latin typeface="+mn-lt"/>
              </a:defRPr>
            </a:lvl1pPr>
          </a:lstStyle>
          <a:p>
            <a:pPr lvl="0"/>
            <a:r>
              <a:rPr lang="en-US" dirty="0"/>
              <a:t>Click to edit speaker name</a:t>
            </a:r>
          </a:p>
        </p:txBody>
      </p:sp>
      <p:pic>
        <p:nvPicPr>
          <p:cNvPr id="7" name="Picture 6">
            <a:extLst>
              <a:ext uri="{FF2B5EF4-FFF2-40B4-BE49-F238E27FC236}">
                <a16:creationId xmlns:a16="http://schemas.microsoft.com/office/drawing/2014/main" id="{2C45B1EF-14A8-4130-8B19-A477566B356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1223" y="756745"/>
            <a:ext cx="1930415" cy="705600"/>
          </a:xfrm>
          <a:prstGeom prst="rect">
            <a:avLst/>
          </a:prstGeom>
        </p:spPr>
      </p:pic>
    </p:spTree>
    <p:custDataLst>
      <p:tags r:id="rId1"/>
    </p:custDataLst>
    <p:extLst>
      <p:ext uri="{BB962C8B-B14F-4D97-AF65-F5344CB8AC3E}">
        <p14:creationId xmlns:p14="http://schemas.microsoft.com/office/powerpoint/2010/main" val="40102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ng Title Slide Orang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251223" y="756746"/>
            <a:ext cx="5430160" cy="32024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n-lt"/>
            </a:endParaRPr>
          </a:p>
        </p:txBody>
      </p:sp>
      <p:sp>
        <p:nvSpPr>
          <p:cNvPr id="14" name="Subtitle 2"/>
          <p:cNvSpPr>
            <a:spLocks noGrp="1"/>
          </p:cNvSpPr>
          <p:nvPr>
            <p:ph type="subTitle" idx="1"/>
          </p:nvPr>
        </p:nvSpPr>
        <p:spPr>
          <a:xfrm>
            <a:off x="461688" y="2940183"/>
            <a:ext cx="5159183" cy="461665"/>
          </a:xfrm>
        </p:spPr>
        <p:txBody>
          <a:bodyPr anchor="ctr"/>
          <a:lstStyle>
            <a:lvl1pPr marL="0" indent="0" algn="l">
              <a:buNone/>
              <a:defRPr sz="1800" b="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17" name="Title 1"/>
          <p:cNvSpPr>
            <a:spLocks noGrp="1"/>
          </p:cNvSpPr>
          <p:nvPr>
            <p:ph type="ctrTitle"/>
          </p:nvPr>
        </p:nvSpPr>
        <p:spPr>
          <a:xfrm>
            <a:off x="461688" y="1514748"/>
            <a:ext cx="5159183" cy="1323439"/>
          </a:xfrm>
        </p:spPr>
        <p:txBody>
          <a:bodyPr lIns="0" anchor="ctr">
            <a:normAutofit/>
          </a:bodyPr>
          <a:lstStyle>
            <a:lvl1pPr algn="l">
              <a:defRPr sz="3000">
                <a:solidFill>
                  <a:schemeClr val="bg1"/>
                </a:solidFill>
                <a:latin typeface="+mn-lt"/>
              </a:defRPr>
            </a:lvl1pPr>
          </a:lstStyle>
          <a:p>
            <a:r>
              <a:rPr lang="en-US" dirty="0"/>
              <a:t>Click to edit Master title style</a:t>
            </a:r>
            <a:endParaRPr lang="en-GB" dirty="0"/>
          </a:p>
        </p:txBody>
      </p:sp>
      <p:sp>
        <p:nvSpPr>
          <p:cNvPr id="18" name="Text Placeholder 18"/>
          <p:cNvSpPr>
            <a:spLocks noGrp="1"/>
          </p:cNvSpPr>
          <p:nvPr>
            <p:ph type="body" sz="quarter" idx="10" hasCustomPrompt="1"/>
          </p:nvPr>
        </p:nvSpPr>
        <p:spPr>
          <a:xfrm>
            <a:off x="461688" y="3416914"/>
            <a:ext cx="5159183" cy="369332"/>
          </a:xfrm>
        </p:spPr>
        <p:txBody>
          <a:bodyPr anchor="ctr">
            <a:normAutofit/>
          </a:bodyPr>
          <a:lstStyle>
            <a:lvl1pPr marL="0" indent="0">
              <a:buNone/>
              <a:defRPr sz="1400" b="0">
                <a:solidFill>
                  <a:schemeClr val="bg1"/>
                </a:solidFill>
                <a:latin typeface="+mn-lt"/>
              </a:defRPr>
            </a:lvl1pPr>
          </a:lstStyle>
          <a:p>
            <a:pPr lvl="0"/>
            <a:r>
              <a:rPr lang="en-US" dirty="0"/>
              <a:t>Click to edit speaker name</a:t>
            </a:r>
          </a:p>
        </p:txBody>
      </p:sp>
      <p:pic>
        <p:nvPicPr>
          <p:cNvPr id="7" name="Picture 6">
            <a:extLst>
              <a:ext uri="{FF2B5EF4-FFF2-40B4-BE49-F238E27FC236}">
                <a16:creationId xmlns:a16="http://schemas.microsoft.com/office/drawing/2014/main" id="{B8EDE706-AF8C-4A7A-8C70-03E3FE353A3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1223" y="756745"/>
            <a:ext cx="1930415" cy="705600"/>
          </a:xfrm>
          <a:prstGeom prst="rect">
            <a:avLst/>
          </a:prstGeom>
        </p:spPr>
      </p:pic>
    </p:spTree>
    <p:custDataLst>
      <p:tags r:id="rId1"/>
    </p:custDataLst>
    <p:extLst>
      <p:ext uri="{BB962C8B-B14F-4D97-AF65-F5344CB8AC3E}">
        <p14:creationId xmlns:p14="http://schemas.microsoft.com/office/powerpoint/2010/main" val="348837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Ruby">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251223" y="756746"/>
            <a:ext cx="3950494" cy="32024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n-lt"/>
            </a:endParaRPr>
          </a:p>
        </p:txBody>
      </p:sp>
      <p:sp>
        <p:nvSpPr>
          <p:cNvPr id="3" name="Subtitle 2"/>
          <p:cNvSpPr>
            <a:spLocks noGrp="1"/>
          </p:cNvSpPr>
          <p:nvPr userDrawn="1">
            <p:ph type="subTitle" idx="1"/>
          </p:nvPr>
        </p:nvSpPr>
        <p:spPr>
          <a:xfrm>
            <a:off x="461688" y="2940183"/>
            <a:ext cx="3558778" cy="461665"/>
          </a:xfrm>
        </p:spPr>
        <p:txBody>
          <a:bodyPr anchor="ctr"/>
          <a:lstStyle>
            <a:lvl1pPr marL="0" indent="0" algn="l">
              <a:buNone/>
              <a:defRPr sz="1800" b="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16" name="Title 1"/>
          <p:cNvSpPr>
            <a:spLocks noGrp="1"/>
          </p:cNvSpPr>
          <p:nvPr>
            <p:ph type="ctrTitle"/>
          </p:nvPr>
        </p:nvSpPr>
        <p:spPr>
          <a:xfrm>
            <a:off x="461688" y="1514748"/>
            <a:ext cx="3558778" cy="1323439"/>
          </a:xfrm>
        </p:spPr>
        <p:txBody>
          <a:bodyPr lIns="0" anchor="ctr">
            <a:normAutofit/>
          </a:bodyPr>
          <a:lstStyle>
            <a:lvl1pPr algn="l">
              <a:defRPr sz="3000">
                <a:solidFill>
                  <a:schemeClr val="bg1"/>
                </a:solidFill>
                <a:latin typeface="+mn-lt"/>
              </a:defRPr>
            </a:lvl1pPr>
          </a:lstStyle>
          <a:p>
            <a:r>
              <a:rPr lang="en-US" dirty="0"/>
              <a:t>Click to edit Master title style</a:t>
            </a:r>
            <a:endParaRPr lang="en-GB" dirty="0"/>
          </a:p>
        </p:txBody>
      </p:sp>
      <p:sp>
        <p:nvSpPr>
          <p:cNvPr id="19" name="Text Placeholder 18"/>
          <p:cNvSpPr>
            <a:spLocks noGrp="1"/>
          </p:cNvSpPr>
          <p:nvPr>
            <p:ph type="body" sz="quarter" idx="10" hasCustomPrompt="1"/>
          </p:nvPr>
        </p:nvSpPr>
        <p:spPr>
          <a:xfrm>
            <a:off x="461688" y="3416914"/>
            <a:ext cx="3558778" cy="369332"/>
          </a:xfrm>
        </p:spPr>
        <p:txBody>
          <a:bodyPr anchor="ctr">
            <a:normAutofit/>
          </a:bodyPr>
          <a:lstStyle>
            <a:lvl1pPr marL="0" indent="0">
              <a:buNone/>
              <a:defRPr sz="1400" b="0">
                <a:solidFill>
                  <a:schemeClr val="bg1"/>
                </a:solidFill>
                <a:latin typeface="+mn-lt"/>
              </a:defRPr>
            </a:lvl1pPr>
          </a:lstStyle>
          <a:p>
            <a:pPr lvl="0"/>
            <a:r>
              <a:rPr lang="en-US" dirty="0"/>
              <a:t>Click to edit speaker name</a:t>
            </a:r>
          </a:p>
        </p:txBody>
      </p:sp>
      <p:pic>
        <p:nvPicPr>
          <p:cNvPr id="7" name="Picture 6">
            <a:extLst>
              <a:ext uri="{FF2B5EF4-FFF2-40B4-BE49-F238E27FC236}">
                <a16:creationId xmlns:a16="http://schemas.microsoft.com/office/drawing/2014/main" id="{23B66349-1716-4DFC-A11C-52C4DC5B35F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1223" y="756745"/>
            <a:ext cx="1930415" cy="705600"/>
          </a:xfrm>
          <a:prstGeom prst="rect">
            <a:avLst/>
          </a:prstGeom>
        </p:spPr>
      </p:pic>
    </p:spTree>
    <p:custDataLst>
      <p:tags r:id="rId1"/>
    </p:custDataLst>
    <p:extLst>
      <p:ext uri="{BB962C8B-B14F-4D97-AF65-F5344CB8AC3E}">
        <p14:creationId xmlns:p14="http://schemas.microsoft.com/office/powerpoint/2010/main" val="26311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6286806"/>
            <a:ext cx="9144000" cy="571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GB" sz="1350">
              <a:latin typeface="+mn-lt"/>
            </a:endParaRPr>
          </a:p>
        </p:txBody>
      </p:sp>
      <p:sp>
        <p:nvSpPr>
          <p:cNvPr id="2" name="Title Placeholder 1"/>
          <p:cNvSpPr>
            <a:spLocks noGrp="1"/>
          </p:cNvSpPr>
          <p:nvPr>
            <p:ph type="title"/>
          </p:nvPr>
        </p:nvSpPr>
        <p:spPr>
          <a:xfrm>
            <a:off x="251223" y="235876"/>
            <a:ext cx="8641556" cy="1154774"/>
          </a:xfrm>
          <a:prstGeom prst="rect">
            <a:avLst/>
          </a:prstGeom>
        </p:spPr>
        <p:txBody>
          <a:bodyPr vert="horz" lIns="0" tIns="45720" rIns="91440" bIns="4572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252649" y="1659605"/>
            <a:ext cx="8640131" cy="4429253"/>
          </a:xfrm>
          <a:prstGeom prst="rect">
            <a:avLst/>
          </a:prstGeom>
        </p:spPr>
        <p:txBody>
          <a:bodyPr vert="horz" lIns="0" tIns="0" rIns="0" bIns="0" rtlCol="0">
            <a:normAutofit/>
          </a:bodyPr>
          <a:lstStyle/>
          <a:p>
            <a:pPr lvl="0"/>
            <a:r>
              <a:rPr lang="en-US" dirty="0"/>
              <a:t>Click to edit Master text styles</a:t>
            </a:r>
          </a:p>
          <a:p>
            <a:pPr lvl="1"/>
            <a:r>
              <a:rPr lang="en-US" dirty="0"/>
              <a:t>Second level</a:t>
            </a:r>
          </a:p>
        </p:txBody>
      </p:sp>
      <p:sp>
        <p:nvSpPr>
          <p:cNvPr id="4" name="Slide Number Placeholder 3"/>
          <p:cNvSpPr>
            <a:spLocks noGrp="1"/>
          </p:cNvSpPr>
          <p:nvPr>
            <p:ph type="sldNum" sz="quarter" idx="4"/>
          </p:nvPr>
        </p:nvSpPr>
        <p:spPr>
          <a:xfrm>
            <a:off x="7847409" y="6640810"/>
            <a:ext cx="267891" cy="139158"/>
          </a:xfrm>
          <a:prstGeom prst="rect">
            <a:avLst/>
          </a:prstGeom>
        </p:spPr>
        <p:txBody>
          <a:bodyPr vert="horz" lIns="0" tIns="0" rIns="0" bIns="0" rtlCol="0" anchor="ctr"/>
          <a:lstStyle>
            <a:lvl1pPr algn="r">
              <a:defRPr sz="750">
                <a:solidFill>
                  <a:schemeClr val="tx1"/>
                </a:solidFill>
              </a:defRPr>
            </a:lvl1pPr>
          </a:lstStyle>
          <a:p>
            <a:fld id="{F624A8C7-D029-401D-A8B1-18FF118BE1BB}" type="slidenum">
              <a:rPr lang="en-GB" smtClean="0"/>
              <a:pPr/>
              <a:t>‹#›</a:t>
            </a:fld>
            <a:endParaRPr lang="en-GB" dirty="0"/>
          </a:p>
        </p:txBody>
      </p:sp>
      <p:sp>
        <p:nvSpPr>
          <p:cNvPr id="6" name="Rectangle 5"/>
          <p:cNvSpPr/>
          <p:nvPr userDrawn="1"/>
        </p:nvSpPr>
        <p:spPr>
          <a:xfrm>
            <a:off x="8086093" y="6603947"/>
            <a:ext cx="904415" cy="207749"/>
          </a:xfrm>
          <a:prstGeom prst="rect">
            <a:avLst/>
          </a:prstGeom>
        </p:spPr>
        <p:txBody>
          <a:bodyPr wrap="none">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srgbClr val="000000"/>
                </a:solidFill>
                <a:effectLst/>
                <a:uLnTx/>
                <a:uFillTx/>
                <a:latin typeface="+mn-lt"/>
                <a:ea typeface="+mn-ea"/>
                <a:cs typeface="+mn-cs"/>
              </a:rPr>
              <a:t>© Rio Tinto 2017</a:t>
            </a:r>
          </a:p>
        </p:txBody>
      </p:sp>
      <p:cxnSp>
        <p:nvCxnSpPr>
          <p:cNvPr id="8" name="Straight Connector 7"/>
          <p:cNvCxnSpPr/>
          <p:nvPr userDrawn="1"/>
        </p:nvCxnSpPr>
        <p:spPr>
          <a:xfrm>
            <a:off x="8148042" y="6641336"/>
            <a:ext cx="0" cy="1095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8"/>
          <p:cNvSpPr>
            <a:spLocks noGrp="1"/>
          </p:cNvSpPr>
          <p:nvPr>
            <p:ph type="dt" sz="half" idx="2"/>
          </p:nvPr>
        </p:nvSpPr>
        <p:spPr>
          <a:xfrm>
            <a:off x="6237233" y="6639568"/>
            <a:ext cx="1216080" cy="140400"/>
          </a:xfrm>
          <a:prstGeom prst="rect">
            <a:avLst/>
          </a:prstGeom>
        </p:spPr>
        <p:txBody>
          <a:bodyPr vert="horz" lIns="91440" tIns="45720" rIns="91440" bIns="45720" rtlCol="0" anchor="ctr"/>
          <a:lstStyle>
            <a:lvl1pPr algn="r">
              <a:defRPr sz="750">
                <a:solidFill>
                  <a:schemeClr val="tx1"/>
                </a:solidFill>
              </a:defRPr>
            </a:lvl1pPr>
          </a:lstStyle>
          <a:p>
            <a:fld id="{7AF248C6-2C41-44AA-BDC6-BEF6EA060CE1}" type="datetime9">
              <a:rPr lang="en-GB" smtClean="0"/>
              <a:t>25/04/2018 13:12:27</a:t>
            </a:fld>
            <a:endParaRPr lang="en-GB" dirty="0"/>
          </a:p>
        </p:txBody>
      </p:sp>
    </p:spTree>
    <p:custDataLst>
      <p:tags r:id="rId32"/>
    </p:custDataLst>
    <p:extLst>
      <p:ext uri="{BB962C8B-B14F-4D97-AF65-F5344CB8AC3E}">
        <p14:creationId xmlns:p14="http://schemas.microsoft.com/office/powerpoint/2010/main" val="3574412198"/>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9" r:id="rId13"/>
    <p:sldLayoutId id="2147483790" r:id="rId14"/>
    <p:sldLayoutId id="2147483791" r:id="rId15"/>
    <p:sldLayoutId id="2147483792" r:id="rId16"/>
    <p:sldLayoutId id="2147483793" r:id="rId17"/>
    <p:sldLayoutId id="2147483794" r:id="rId18"/>
    <p:sldLayoutId id="2147483650" r:id="rId19"/>
    <p:sldLayoutId id="2147483797" r:id="rId20"/>
    <p:sldLayoutId id="2147483798" r:id="rId21"/>
    <p:sldLayoutId id="2147483690" r:id="rId22"/>
    <p:sldLayoutId id="2147483676" r:id="rId23"/>
    <p:sldLayoutId id="2147483680" r:id="rId24"/>
    <p:sldLayoutId id="2147483677" r:id="rId25"/>
    <p:sldLayoutId id="2147483803" r:id="rId26"/>
    <p:sldLayoutId id="2147483804" r:id="rId27"/>
    <p:sldLayoutId id="2147483654" r:id="rId28"/>
    <p:sldLayoutId id="2147483750" r:id="rId29"/>
    <p:sldLayoutId id="214748379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90000"/>
        </a:lnSpc>
        <a:spcBef>
          <a:spcPct val="0"/>
        </a:spcBef>
        <a:buNone/>
        <a:defRPr sz="2800" kern="1200">
          <a:solidFill>
            <a:schemeClr val="bg2"/>
          </a:solidFill>
          <a:latin typeface="+mj-lt"/>
          <a:ea typeface="+mj-ea"/>
          <a:cs typeface="+mj-cs"/>
        </a:defRPr>
      </a:lvl1pPr>
    </p:titleStyle>
    <p:bodyStyle>
      <a:lvl1pPr marL="0" indent="0" algn="l" defTabSz="685800" rtl="0" eaLnBrk="1" latinLnBrk="0" hangingPunct="1">
        <a:lnSpc>
          <a:spcPct val="100000"/>
        </a:lnSpc>
        <a:spcBef>
          <a:spcPts val="750"/>
        </a:spcBef>
        <a:spcAft>
          <a:spcPts val="0"/>
        </a:spcAft>
        <a:buFont typeface="Arial" panose="020B0604020202020204" pitchFamily="34" charset="0"/>
        <a:buNone/>
        <a:defRPr sz="1600" b="0" kern="1200">
          <a:solidFill>
            <a:schemeClr val="tx1"/>
          </a:solidFill>
          <a:latin typeface="+mn-lt"/>
          <a:ea typeface="+mn-ea"/>
          <a:cs typeface="+mn-cs"/>
        </a:defRPr>
      </a:lvl1pPr>
      <a:lvl2pPr marL="0" indent="0" algn="l" defTabSz="685800" rtl="0" eaLnBrk="1" latinLnBrk="0" hangingPunct="1">
        <a:lnSpc>
          <a:spcPct val="100000"/>
        </a:lnSpc>
        <a:spcBef>
          <a:spcPts val="375"/>
        </a:spcBef>
        <a:spcAft>
          <a:spcPts val="0"/>
        </a:spcAft>
        <a:buFont typeface="Arial" panose="020B0604020202020204" pitchFamily="34" charset="0"/>
        <a:buNone/>
        <a:defRPr sz="1400" kern="1200">
          <a:solidFill>
            <a:schemeClr val="tx1"/>
          </a:solidFill>
          <a:latin typeface="+mn-lt"/>
          <a:ea typeface="+mn-ea"/>
          <a:cs typeface="+mn-cs"/>
        </a:defRPr>
      </a:lvl2pPr>
      <a:lvl3pPr marL="135731" indent="-135731" algn="l" defTabSz="685800" rtl="0" eaLnBrk="1" latinLnBrk="0" hangingPunct="1">
        <a:lnSpc>
          <a:spcPct val="100000"/>
        </a:lnSpc>
        <a:spcBef>
          <a:spcPts val="375"/>
        </a:spcBef>
        <a:spcAft>
          <a:spcPts val="0"/>
        </a:spcAft>
        <a:buFont typeface="Arial" panose="020B0604020202020204" pitchFamily="34" charset="0"/>
        <a:buChar char="–"/>
        <a:defRPr sz="1350" kern="1200">
          <a:solidFill>
            <a:schemeClr val="tx1"/>
          </a:solidFill>
          <a:latin typeface="+mn-lt"/>
          <a:ea typeface="+mn-ea"/>
          <a:cs typeface="+mn-cs"/>
        </a:defRPr>
      </a:lvl3pPr>
      <a:lvl4pPr marL="271463" indent="-135731" algn="l" defTabSz="685800" rtl="0" eaLnBrk="1" latinLnBrk="0" hangingPunct="1">
        <a:lnSpc>
          <a:spcPct val="100000"/>
        </a:lnSpc>
        <a:spcBef>
          <a:spcPts val="375"/>
        </a:spcBef>
        <a:spcAft>
          <a:spcPts val="0"/>
        </a:spcAft>
        <a:buFont typeface="Arial" panose="020B0604020202020204" pitchFamily="34" charset="0"/>
        <a:buChar char="–"/>
        <a:defRPr sz="1200" kern="1200">
          <a:solidFill>
            <a:schemeClr val="tx1"/>
          </a:solidFill>
          <a:latin typeface="+mn-lt"/>
          <a:ea typeface="+mn-ea"/>
          <a:cs typeface="+mn-cs"/>
        </a:defRPr>
      </a:lvl4pPr>
      <a:lvl5pPr marL="407194" indent="-135731" algn="l" defTabSz="685800" rtl="0" eaLnBrk="1" latinLnBrk="0" hangingPunct="1">
        <a:lnSpc>
          <a:spcPct val="100000"/>
        </a:lnSpc>
        <a:spcBef>
          <a:spcPts val="375"/>
        </a:spcBef>
        <a:spcAft>
          <a:spcPts val="0"/>
        </a:spcAft>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58" userDrawn="1">
          <p15:clr>
            <a:srgbClr val="547EBF"/>
          </p15:clr>
        </p15:guide>
        <p15:guide id="2" pos="5602" userDrawn="1">
          <p15:clr>
            <a:srgbClr val="547EBF"/>
          </p15:clr>
        </p15:guide>
        <p15:guide id="3" orient="horz" pos="210" userDrawn="1">
          <p15:clr>
            <a:srgbClr val="F26B43"/>
          </p15:clr>
        </p15:guide>
        <p15:guide id="19" orient="horz" pos="1044" userDrawn="1">
          <p15:clr>
            <a:srgbClr val="547EBF"/>
          </p15:clr>
        </p15:guide>
        <p15:guide id="29" orient="horz" pos="3838" userDrawn="1">
          <p15:clr>
            <a:srgbClr val="547EBF"/>
          </p15:clr>
        </p15:guide>
        <p15:guide id="40" orient="horz" pos="2438" userDrawn="1">
          <p15:clr>
            <a:srgbClr val="547EBF"/>
          </p15:clr>
        </p15:guide>
        <p15:guide id="41" pos="2880" userDrawn="1">
          <p15:clr>
            <a:srgbClr val="547EBF"/>
          </p15:clr>
        </p15:guide>
        <p15:guide id="43" orient="horz" pos="4248" userDrawn="1">
          <p15:clr>
            <a:srgbClr val="547EBF"/>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9.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F07C409-5150-4D1B-9C6C-86B40FCDB7C2}"/>
              </a:ext>
            </a:extLst>
          </p:cNvPr>
          <p:cNvSpPr>
            <a:spLocks noGrp="1"/>
          </p:cNvSpPr>
          <p:nvPr>
            <p:ph type="subTitle" idx="1"/>
          </p:nvPr>
        </p:nvSpPr>
        <p:spPr>
          <a:xfrm>
            <a:off x="321339" y="1324033"/>
            <a:ext cx="3699932" cy="1472330"/>
          </a:xfrm>
        </p:spPr>
        <p:txBody>
          <a:bodyPr>
            <a:normAutofit/>
          </a:bodyPr>
          <a:lstStyle/>
          <a:p>
            <a:pPr algn="ctr"/>
            <a:r>
              <a:rPr lang="en-GB" sz="2400" b="1" dirty="0"/>
              <a:t>The Single Temperature Stop Work Challenge</a:t>
            </a:r>
          </a:p>
        </p:txBody>
      </p:sp>
      <p:sp>
        <p:nvSpPr>
          <p:cNvPr id="4" name="Text Placeholder 3">
            <a:extLst>
              <a:ext uri="{FF2B5EF4-FFF2-40B4-BE49-F238E27FC236}">
                <a16:creationId xmlns:a16="http://schemas.microsoft.com/office/drawing/2014/main" id="{8A8F02E6-A480-4387-A461-078C34A4983A}"/>
              </a:ext>
            </a:extLst>
          </p:cNvPr>
          <p:cNvSpPr>
            <a:spLocks noGrp="1"/>
          </p:cNvSpPr>
          <p:nvPr>
            <p:ph type="body" sz="quarter" idx="10"/>
          </p:nvPr>
        </p:nvSpPr>
        <p:spPr/>
        <p:txBody>
          <a:bodyPr>
            <a:normAutofit/>
          </a:bodyPr>
          <a:lstStyle/>
          <a:p>
            <a:r>
              <a:rPr lang="en-GB" sz="1600" dirty="0"/>
              <a:t>Dr Ross Di Corleto</a:t>
            </a:r>
          </a:p>
        </p:txBody>
      </p:sp>
    </p:spTree>
    <p:custDataLst>
      <p:tags r:id="rId1"/>
    </p:custDataLst>
    <p:extLst>
      <p:ext uri="{BB962C8B-B14F-4D97-AF65-F5344CB8AC3E}">
        <p14:creationId xmlns:p14="http://schemas.microsoft.com/office/powerpoint/2010/main" val="3320032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706952" y="167207"/>
            <a:ext cx="7886700" cy="741514"/>
          </a:xfrm>
        </p:spPr>
        <p:txBody>
          <a:bodyPr>
            <a:normAutofit/>
          </a:bodyPr>
          <a:lstStyle/>
          <a:p>
            <a:pPr>
              <a:defRPr/>
            </a:pPr>
            <a:r>
              <a:rPr lang="en-US" dirty="0"/>
              <a:t>ISO 7933 Predicted Heat Strain Program</a:t>
            </a:r>
          </a:p>
        </p:txBody>
      </p:sp>
      <p:pic>
        <p:nvPicPr>
          <p:cNvPr id="73731"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805070" y="1492769"/>
            <a:ext cx="7788582" cy="4669492"/>
          </a:xfrm>
          <a:prstGeom prst="rect">
            <a:avLst/>
          </a:prstGeom>
        </p:spPr>
      </p:pic>
      <p:sp>
        <p:nvSpPr>
          <p:cNvPr id="73733" name="Footer Placeholder 5"/>
          <p:cNvSpPr>
            <a:spLocks noGrp="1"/>
          </p:cNvSpPr>
          <p:nvPr>
            <p:ph type="ftr" sz="quarter" idx="4294967295"/>
          </p:nvPr>
        </p:nvSpPr>
        <p:spPr bwMode="auto">
          <a:xfrm>
            <a:off x="3028950" y="6356351"/>
            <a:ext cx="308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eaLnBrk="0" hangingPunct="0">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eaLnBrk="0" hangingPunct="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AU" altLang="en-US" sz="900">
                <a:latin typeface="Arial" panose="020B0604020202020204" pitchFamily="34" charset="0"/>
              </a:rPr>
              <a:t>Ross Di Corleto</a:t>
            </a:r>
          </a:p>
        </p:txBody>
      </p:sp>
      <p:sp>
        <p:nvSpPr>
          <p:cNvPr id="73732" name="Slide Number Placeholder 4"/>
          <p:cNvSpPr>
            <a:spLocks noGrp="1"/>
          </p:cNvSpPr>
          <p:nvPr>
            <p:ph type="sldNum" sz="quarter" idx="4294967295"/>
          </p:nvPr>
        </p:nvSpPr>
        <p:spPr bwMode="auto">
          <a:xfrm>
            <a:off x="6457950" y="6356351"/>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eaLnBrk="0" hangingPunct="0">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eaLnBrk="0" hangingPunct="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fld id="{FB776A9D-BEC6-4509-80C3-EE326C985505}" type="slidenum">
              <a:rPr lang="en-AU" altLang="en-US" sz="900">
                <a:latin typeface="Arial" panose="020B0604020202020204" pitchFamily="34" charset="0"/>
              </a:rPr>
              <a:pPr eaLnBrk="1" hangingPunct="1">
                <a:spcBef>
                  <a:spcPct val="0"/>
                </a:spcBef>
                <a:buFontTx/>
                <a:buNone/>
              </a:pPr>
              <a:t>10</a:t>
            </a:fld>
            <a:endParaRPr lang="en-AU" altLang="en-US" sz="900">
              <a:latin typeface="Arial" panose="020B0604020202020204" pitchFamily="34" charset="0"/>
            </a:endParaRPr>
          </a:p>
        </p:txBody>
      </p:sp>
    </p:spTree>
    <p:extLst>
      <p:ext uri="{BB962C8B-B14F-4D97-AF65-F5344CB8AC3E}">
        <p14:creationId xmlns:p14="http://schemas.microsoft.com/office/powerpoint/2010/main" val="886285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defRPr/>
            </a:pPr>
            <a:r>
              <a:rPr lang="en-AU" dirty="0"/>
              <a:t>Output Example</a:t>
            </a:r>
            <a:endParaRPr lang="en-US" dirty="0"/>
          </a:p>
        </p:txBody>
      </p:sp>
      <p:sp>
        <p:nvSpPr>
          <p:cNvPr id="74755" name="Content Placeholder 5"/>
          <p:cNvSpPr>
            <a:spLocks noGrp="1"/>
          </p:cNvSpPr>
          <p:nvPr>
            <p:ph idx="4294967295"/>
          </p:nvPr>
        </p:nvSpPr>
        <p:spPr>
          <a:xfrm>
            <a:off x="457200" y="1600200"/>
            <a:ext cx="8229600" cy="4525963"/>
          </a:xfrm>
          <a:prstGeom prst="rect">
            <a:avLst/>
          </a:prstGeom>
        </p:spPr>
        <p:txBody>
          <a:bodyPr/>
          <a:lstStyle/>
          <a:p>
            <a:pPr eaLnBrk="1" hangingPunct="1"/>
            <a:endParaRPr lang="en-US" altLang="en-US"/>
          </a:p>
        </p:txBody>
      </p:sp>
      <p:sp>
        <p:nvSpPr>
          <p:cNvPr id="74758" name="Footer Placeholder 6"/>
          <p:cNvSpPr>
            <a:spLocks noGrp="1"/>
          </p:cNvSpPr>
          <p:nvPr>
            <p:ph type="ftr" sz="quarter" idx="4294967295"/>
          </p:nvPr>
        </p:nvSpPr>
        <p:spPr bwMode="auto">
          <a:xfrm>
            <a:off x="3028950" y="6356351"/>
            <a:ext cx="308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eaLnBrk="0" hangingPunct="0">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eaLnBrk="0" hangingPunct="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AU" altLang="en-US" sz="900" dirty="0">
                <a:latin typeface="Arial" panose="020B0604020202020204" pitchFamily="34" charset="0"/>
              </a:rPr>
              <a:t>Dr Ross Di Corleto</a:t>
            </a:r>
          </a:p>
        </p:txBody>
      </p:sp>
      <p:sp>
        <p:nvSpPr>
          <p:cNvPr id="74757" name="Slide Number Placeholder 5"/>
          <p:cNvSpPr>
            <a:spLocks noGrp="1"/>
          </p:cNvSpPr>
          <p:nvPr>
            <p:ph type="sldNum" sz="quarter" idx="4294967295"/>
          </p:nvPr>
        </p:nvSpPr>
        <p:spPr bwMode="auto">
          <a:xfrm>
            <a:off x="6457950" y="6356351"/>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eaLnBrk="0" hangingPunct="0">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eaLnBrk="0" hangingPunct="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eaLnBrk="0" hangingPunct="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fld id="{017A5A6C-9ED3-4C90-BA56-B1AC6BF1CC29}" type="slidenum">
              <a:rPr lang="en-AU" altLang="en-US" sz="900">
                <a:latin typeface="Arial" panose="020B0604020202020204" pitchFamily="34" charset="0"/>
              </a:rPr>
              <a:pPr eaLnBrk="1" hangingPunct="1">
                <a:spcBef>
                  <a:spcPct val="0"/>
                </a:spcBef>
                <a:buFontTx/>
                <a:buNone/>
              </a:pPr>
              <a:t>11</a:t>
            </a:fld>
            <a:endParaRPr lang="en-AU" altLang="en-US" sz="900" dirty="0">
              <a:latin typeface="Arial" panose="020B0604020202020204" pitchFamily="34" charset="0"/>
            </a:endParaRPr>
          </a:p>
        </p:txBody>
      </p:sp>
      <p:pic>
        <p:nvPicPr>
          <p:cNvPr id="747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387060"/>
            <a:ext cx="7886700" cy="486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8901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defRPr/>
            </a:pPr>
            <a:r>
              <a:rPr lang="en-US" dirty="0"/>
              <a:t>Scenario 1: Fruit Picker</a:t>
            </a:r>
            <a:endParaRPr dirty="0"/>
          </a:p>
        </p:txBody>
      </p:sp>
      <p:sp>
        <p:nvSpPr>
          <p:cNvPr id="125955" name="Rectangle 3"/>
          <p:cNvSpPr>
            <a:spLocks noGrp="1" noChangeArrowheads="1"/>
          </p:cNvSpPr>
          <p:nvPr>
            <p:ph type="body" idx="4294967295"/>
          </p:nvPr>
        </p:nvSpPr>
        <p:spPr>
          <a:xfrm>
            <a:off x="457200" y="1600200"/>
            <a:ext cx="8229600" cy="4525963"/>
          </a:xfrm>
          <a:prstGeom prst="rect">
            <a:avLst/>
          </a:prstGeom>
        </p:spPr>
        <p:txBody>
          <a:bodyPr>
            <a:normAutofit fontScale="92500" lnSpcReduction="10000"/>
          </a:bodyPr>
          <a:lstStyle/>
          <a:p>
            <a:pPr eaLnBrk="1" hangingPunct="1"/>
            <a:r>
              <a:rPr lang="en-AU" altLang="en-US" sz="2000" dirty="0">
                <a:cs typeface="Times New Roman" pitchFamily="18" charset="0"/>
              </a:rPr>
              <a:t>A newly arrived British backpacker picking fruit in Queensland.</a:t>
            </a:r>
            <a:endParaRPr lang="en-US" altLang="en-US" sz="2000" dirty="0">
              <a:cs typeface="Times New Roman" pitchFamily="18" charset="0"/>
            </a:endParaRPr>
          </a:p>
          <a:p>
            <a:pPr eaLnBrk="1" hangingPunct="1"/>
            <a:r>
              <a:rPr lang="en-AU" altLang="en-US" sz="2000" dirty="0">
                <a:cs typeface="Times New Roman" pitchFamily="18" charset="0"/>
              </a:rPr>
              <a:t>They work for </a:t>
            </a:r>
            <a:r>
              <a:rPr lang="en-AU" altLang="en-US" sz="2000" dirty="0" err="1">
                <a:cs typeface="Times New Roman" pitchFamily="18" charset="0"/>
              </a:rPr>
              <a:t>approx</a:t>
            </a:r>
            <a:r>
              <a:rPr lang="en-AU" altLang="en-US" sz="2000" dirty="0">
                <a:cs typeface="Times New Roman" pitchFamily="18" charset="0"/>
              </a:rPr>
              <a:t> 90 minutes and then stop for a 15 minute break. </a:t>
            </a:r>
          </a:p>
          <a:p>
            <a:pPr eaLnBrk="1" hangingPunct="1"/>
            <a:r>
              <a:rPr lang="en-AU" altLang="en-US" sz="2000" dirty="0">
                <a:cs typeface="Times New Roman" pitchFamily="18" charset="0"/>
              </a:rPr>
              <a:t>Heat stress training provided is: “</a:t>
            </a:r>
            <a:r>
              <a:rPr lang="en-AU" altLang="en-US" sz="2000" i="1" dirty="0">
                <a:cs typeface="Times New Roman" pitchFamily="18" charset="0"/>
              </a:rPr>
              <a:t>drink water, wear a hat and use sunscreen”</a:t>
            </a:r>
            <a:r>
              <a:rPr lang="en-AU" altLang="en-US" sz="2000" dirty="0">
                <a:cs typeface="Times New Roman" pitchFamily="18" charset="0"/>
              </a:rPr>
              <a:t>.</a:t>
            </a:r>
          </a:p>
          <a:p>
            <a:r>
              <a:rPr lang="en-AU" altLang="en-US" sz="2000" dirty="0">
                <a:cs typeface="Times New Roman" pitchFamily="18" charset="0"/>
              </a:rPr>
              <a:t>Picker has drink container with her</a:t>
            </a:r>
            <a:endParaRPr lang="en-US" altLang="en-US" sz="2000" dirty="0">
              <a:cs typeface="Times New Roman" pitchFamily="18" charset="0"/>
            </a:endParaRPr>
          </a:p>
          <a:p>
            <a:r>
              <a:rPr lang="en-AU" altLang="en-US" sz="2000" dirty="0">
                <a:cs typeface="Times New Roman" pitchFamily="18" charset="0"/>
              </a:rPr>
              <a:t>Cooled environment is 200 metres away so break is taken under closest shady tree (&lt;10m)</a:t>
            </a:r>
          </a:p>
          <a:p>
            <a:pPr eaLnBrk="1" hangingPunct="1"/>
            <a:r>
              <a:rPr lang="en-AU" altLang="en-US" sz="2000" dirty="0">
                <a:cs typeface="Times New Roman" pitchFamily="18" charset="0"/>
              </a:rPr>
              <a:t>Work involves picking fruit from tree that machinery has missed but all at ground level in part shade.</a:t>
            </a:r>
          </a:p>
          <a:p>
            <a:pPr eaLnBrk="1" hangingPunct="1"/>
            <a:r>
              <a:rPr lang="en-AU" altLang="en-US" sz="2000" dirty="0">
                <a:cs typeface="Times New Roman" pitchFamily="18" charset="0"/>
              </a:rPr>
              <a:t>Mainly hand arm work, moderate intensity.</a:t>
            </a:r>
            <a:endParaRPr lang="en-US" altLang="en-US" sz="2000" dirty="0">
              <a:cs typeface="Times New Roman" pitchFamily="18" charset="0"/>
            </a:endParaRPr>
          </a:p>
          <a:p>
            <a:pPr eaLnBrk="1" hangingPunct="1"/>
            <a:r>
              <a:rPr lang="en-AU" altLang="en-US" sz="2000" dirty="0">
                <a:cs typeface="Times New Roman" pitchFamily="18" charset="0"/>
              </a:rPr>
              <a:t>Light breeze blowing </a:t>
            </a:r>
          </a:p>
          <a:p>
            <a:pPr eaLnBrk="1" hangingPunct="1"/>
            <a:r>
              <a:rPr lang="en-AU" altLang="en-US" sz="2000" dirty="0">
                <a:cs typeface="Times New Roman" pitchFamily="18" charset="0"/>
              </a:rPr>
              <a:t>Wearing light summer clothes, shorts &amp; T-shirt </a:t>
            </a:r>
          </a:p>
          <a:p>
            <a:pPr eaLnBrk="1" hangingPunct="1"/>
            <a:r>
              <a:rPr lang="en-AU" altLang="en-US" sz="2000" dirty="0">
                <a:cs typeface="Times New Roman" pitchFamily="18" charset="0"/>
              </a:rPr>
              <a:t>1 1/2 hr shift, Ta = 34C; RH= 20%</a:t>
            </a:r>
          </a:p>
          <a:p>
            <a:pPr marL="0" indent="0" eaLnBrk="1" hangingPunct="1">
              <a:buNone/>
            </a:pPr>
            <a:endParaRPr lang="en-US" altLang="en-US" dirty="0">
              <a:cs typeface="Times New Roman" pitchFamily="18" charset="0"/>
            </a:endParaRPr>
          </a:p>
          <a:p>
            <a:pPr eaLnBrk="1" hangingPunct="1">
              <a:buFont typeface="Arial" pitchFamily="34" charset="0"/>
              <a:buNone/>
            </a:pPr>
            <a:endParaRPr lang="en-AU" altLang="en-US" dirty="0"/>
          </a:p>
        </p:txBody>
      </p:sp>
    </p:spTree>
    <p:extLst>
      <p:ext uri="{BB962C8B-B14F-4D97-AF65-F5344CB8AC3E}">
        <p14:creationId xmlns:p14="http://schemas.microsoft.com/office/powerpoint/2010/main" val="2974053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PHS Predicted Core temp </a:t>
            </a:r>
          </a:p>
        </p:txBody>
      </p:sp>
      <p:sp>
        <p:nvSpPr>
          <p:cNvPr id="3" name="Content Placeholder 2"/>
          <p:cNvSpPr>
            <a:spLocks noGrp="1"/>
          </p:cNvSpPr>
          <p:nvPr>
            <p:ph idx="4294967295"/>
          </p:nvPr>
        </p:nvSpPr>
        <p:spPr>
          <a:xfrm>
            <a:off x="457200" y="1600200"/>
            <a:ext cx="8229600" cy="4525963"/>
          </a:xfrm>
          <a:prstGeom prst="rect">
            <a:avLst/>
          </a:prstGeom>
        </p:spPr>
        <p:txBody>
          <a:bodyPr/>
          <a:lstStyle/>
          <a:p>
            <a:endParaRPr lang="en-AU"/>
          </a:p>
        </p:txBody>
      </p:sp>
      <p:sp>
        <p:nvSpPr>
          <p:cNvPr id="5" name="Slide Number Placeholder 4"/>
          <p:cNvSpPr>
            <a:spLocks noGrp="1"/>
          </p:cNvSpPr>
          <p:nvPr>
            <p:ph type="sldNum" sz="quarter" idx="4294967295"/>
          </p:nvPr>
        </p:nvSpPr>
        <p:spPr>
          <a:xfrm>
            <a:off x="8342271" y="6381328"/>
            <a:ext cx="390922" cy="365125"/>
          </a:xfrm>
          <a:prstGeom prst="rect">
            <a:avLst/>
          </a:prstGeom>
        </p:spPr>
        <p:txBody>
          <a:bodyPr/>
          <a:lstStyle/>
          <a:p>
            <a:pPr>
              <a:defRPr/>
            </a:pPr>
            <a:fld id="{5D0ADBCC-C841-4340-B859-195FA974C156}" type="slidenum">
              <a:rPr lang="en-AU" sz="1200" smtClean="0"/>
              <a:pPr>
                <a:defRPr/>
              </a:pPr>
              <a:t>13</a:t>
            </a:fld>
            <a:endParaRPr lang="en-AU" sz="1200" dirty="0"/>
          </a:p>
        </p:txBody>
      </p:sp>
      <p:pic>
        <p:nvPicPr>
          <p:cNvPr id="164868" name="Picture 4" descr="C:\Users\ROSS~1.DIC\AppData\Local\Temp\SNAGHTML4d685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84" y="1484784"/>
            <a:ext cx="7632848" cy="4685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80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Scenario 2</a:t>
            </a:r>
          </a:p>
        </p:txBody>
      </p:sp>
      <p:sp>
        <p:nvSpPr>
          <p:cNvPr id="3" name="Content Placeholder 2"/>
          <p:cNvSpPr>
            <a:spLocks noGrp="1"/>
          </p:cNvSpPr>
          <p:nvPr>
            <p:ph idx="4294967295"/>
          </p:nvPr>
        </p:nvSpPr>
        <p:spPr>
          <a:xfrm>
            <a:off x="457200" y="1600200"/>
            <a:ext cx="8229600" cy="4525963"/>
          </a:xfrm>
          <a:prstGeom prst="rect">
            <a:avLst/>
          </a:prstGeom>
        </p:spPr>
        <p:txBody>
          <a:bodyPr/>
          <a:lstStyle/>
          <a:p>
            <a:r>
              <a:rPr lang="en-AU" sz="2400" dirty="0"/>
              <a:t>While having lunch there is a sudden downpour that lasts for 30 minutes.</a:t>
            </a:r>
          </a:p>
          <a:p>
            <a:r>
              <a:rPr lang="en-AU" sz="2400" dirty="0"/>
              <a:t>When the pickers return to work the ambient environment has changed.</a:t>
            </a:r>
          </a:p>
          <a:p>
            <a:r>
              <a:rPr lang="en-AU" sz="2400" dirty="0"/>
              <a:t>Air temperature has dropped to 32C and relative humidity has increased to 80%</a:t>
            </a:r>
          </a:p>
          <a:p>
            <a:endParaRPr lang="en-AU" sz="2400" dirty="0"/>
          </a:p>
          <a:p>
            <a:r>
              <a:rPr lang="en-AU" sz="2400" dirty="0"/>
              <a:t>Do we need to do anything?</a:t>
            </a:r>
          </a:p>
        </p:txBody>
      </p:sp>
      <p:sp>
        <p:nvSpPr>
          <p:cNvPr id="5" name="Slide Number Placeholder 4"/>
          <p:cNvSpPr>
            <a:spLocks noGrp="1"/>
          </p:cNvSpPr>
          <p:nvPr>
            <p:ph type="sldNum" sz="quarter" idx="4294967295"/>
          </p:nvPr>
        </p:nvSpPr>
        <p:spPr>
          <a:xfrm>
            <a:off x="8460432" y="6309320"/>
            <a:ext cx="421804" cy="365125"/>
          </a:xfrm>
          <a:prstGeom prst="rect">
            <a:avLst/>
          </a:prstGeom>
        </p:spPr>
        <p:txBody>
          <a:bodyPr/>
          <a:lstStyle/>
          <a:p>
            <a:pPr>
              <a:defRPr/>
            </a:pPr>
            <a:fld id="{5D0ADBCC-C841-4340-B859-195FA974C156}" type="slidenum">
              <a:rPr lang="en-AU" sz="1200" smtClean="0"/>
              <a:pPr>
                <a:defRPr/>
              </a:pPr>
              <a:t>14</a:t>
            </a:fld>
            <a:endParaRPr lang="en-AU" sz="1200" dirty="0"/>
          </a:p>
        </p:txBody>
      </p:sp>
    </p:spTree>
    <p:extLst>
      <p:ext uri="{BB962C8B-B14F-4D97-AF65-F5344CB8AC3E}">
        <p14:creationId xmlns:p14="http://schemas.microsoft.com/office/powerpoint/2010/main" val="3916267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PHS Predicted Core Temperature Graph</a:t>
            </a:r>
          </a:p>
        </p:txBody>
      </p:sp>
      <p:sp>
        <p:nvSpPr>
          <p:cNvPr id="3" name="Content Placeholder 2"/>
          <p:cNvSpPr>
            <a:spLocks noGrp="1"/>
          </p:cNvSpPr>
          <p:nvPr>
            <p:ph idx="4294967295"/>
          </p:nvPr>
        </p:nvSpPr>
        <p:spPr>
          <a:xfrm>
            <a:off x="457200" y="1600200"/>
            <a:ext cx="8229600" cy="4525963"/>
          </a:xfrm>
          <a:prstGeom prst="rect">
            <a:avLst/>
          </a:prstGeom>
        </p:spPr>
        <p:txBody>
          <a:bodyPr/>
          <a:lstStyle/>
          <a:p>
            <a:endParaRPr lang="en-AU"/>
          </a:p>
        </p:txBody>
      </p:sp>
      <p:sp>
        <p:nvSpPr>
          <p:cNvPr id="5" name="Slide Number Placeholder 4"/>
          <p:cNvSpPr>
            <a:spLocks noGrp="1"/>
          </p:cNvSpPr>
          <p:nvPr>
            <p:ph type="sldNum" sz="quarter" idx="4294967295"/>
          </p:nvPr>
        </p:nvSpPr>
        <p:spPr>
          <a:xfrm>
            <a:off x="8347498" y="6381328"/>
            <a:ext cx="390922" cy="365125"/>
          </a:xfrm>
          <a:prstGeom prst="rect">
            <a:avLst/>
          </a:prstGeom>
        </p:spPr>
        <p:txBody>
          <a:bodyPr/>
          <a:lstStyle/>
          <a:p>
            <a:pPr>
              <a:defRPr/>
            </a:pPr>
            <a:fld id="{5D0ADBCC-C841-4340-B859-195FA974C156}" type="slidenum">
              <a:rPr lang="en-AU" sz="1200" smtClean="0"/>
              <a:pPr>
                <a:defRPr/>
              </a:pPr>
              <a:t>15</a:t>
            </a:fld>
            <a:endParaRPr lang="en-AU" sz="1200" dirty="0"/>
          </a:p>
        </p:txBody>
      </p:sp>
      <p:pic>
        <p:nvPicPr>
          <p:cNvPr id="165892" name="Picture 4" descr="C:\Users\ROSS~1.DIC\AppData\Local\Temp\SNAGHTML122b1d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472" y="1190383"/>
            <a:ext cx="6679535" cy="47575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E1B1891-EF30-4023-B527-266D7468F75A}"/>
              </a:ext>
            </a:extLst>
          </p:cNvPr>
          <p:cNvSpPr txBox="1"/>
          <p:nvPr/>
        </p:nvSpPr>
        <p:spPr>
          <a:xfrm>
            <a:off x="635726" y="6126163"/>
            <a:ext cx="7863840" cy="646331"/>
          </a:xfrm>
          <a:prstGeom prst="rect">
            <a:avLst/>
          </a:prstGeom>
          <a:noFill/>
        </p:spPr>
        <p:txBody>
          <a:bodyPr wrap="square" rtlCol="0">
            <a:spAutoFit/>
          </a:bodyPr>
          <a:lstStyle/>
          <a:p>
            <a:r>
              <a:rPr lang="en-US" dirty="0"/>
              <a:t>Predicted core temperature is above 38.0C after an hour so no longer acceptable without additional controls.</a:t>
            </a:r>
            <a:endParaRPr lang="en-AU" dirty="0"/>
          </a:p>
        </p:txBody>
      </p:sp>
    </p:spTree>
    <p:extLst>
      <p:ext uri="{BB962C8B-B14F-4D97-AF65-F5344CB8AC3E}">
        <p14:creationId xmlns:p14="http://schemas.microsoft.com/office/powerpoint/2010/main" val="31592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defRPr/>
            </a:pPr>
            <a:r>
              <a:rPr lang="en-US" dirty="0"/>
              <a:t>Scenario 3</a:t>
            </a:r>
            <a:endParaRPr dirty="0"/>
          </a:p>
        </p:txBody>
      </p:sp>
      <p:sp>
        <p:nvSpPr>
          <p:cNvPr id="125955" name="Rectangle 3"/>
          <p:cNvSpPr>
            <a:spLocks noGrp="1" noChangeArrowheads="1"/>
          </p:cNvSpPr>
          <p:nvPr>
            <p:ph type="body" idx="4294967295"/>
          </p:nvPr>
        </p:nvSpPr>
        <p:spPr>
          <a:xfrm>
            <a:off x="457200" y="1600200"/>
            <a:ext cx="8229600" cy="4525963"/>
          </a:xfrm>
          <a:prstGeom prst="rect">
            <a:avLst/>
          </a:prstGeom>
        </p:spPr>
        <p:txBody>
          <a:bodyPr/>
          <a:lstStyle/>
          <a:p>
            <a:pPr eaLnBrk="1" hangingPunct="1"/>
            <a:r>
              <a:rPr lang="en-AU" altLang="en-US" sz="2400" dirty="0">
                <a:cs typeface="Times New Roman" pitchFamily="18" charset="0"/>
              </a:rPr>
              <a:t>An emergency services member is attending a potential spill scenario in a chemical storeroom which is an unventilated shipping container.</a:t>
            </a:r>
            <a:endParaRPr lang="en-US" altLang="en-US" sz="2400" dirty="0">
              <a:cs typeface="Times New Roman" pitchFamily="18" charset="0"/>
            </a:endParaRPr>
          </a:p>
          <a:p>
            <a:pPr eaLnBrk="1" hangingPunct="1"/>
            <a:r>
              <a:rPr lang="en-US" altLang="en-US" sz="2400" dirty="0">
                <a:cs typeface="Times New Roman" pitchFamily="18" charset="0"/>
              </a:rPr>
              <a:t>It is estimated that it w</a:t>
            </a:r>
            <a:r>
              <a:rPr lang="en-AU" altLang="en-US" sz="2400" dirty="0">
                <a:cs typeface="Times New Roman" pitchFamily="18" charset="0"/>
              </a:rPr>
              <a:t>ill take </a:t>
            </a:r>
            <a:r>
              <a:rPr lang="en-AU" altLang="en-US" sz="2400" dirty="0" err="1">
                <a:cs typeface="Times New Roman" pitchFamily="18" charset="0"/>
              </a:rPr>
              <a:t>approx</a:t>
            </a:r>
            <a:r>
              <a:rPr lang="en-AU" altLang="en-US" sz="2400" dirty="0">
                <a:cs typeface="Times New Roman" pitchFamily="18" charset="0"/>
              </a:rPr>
              <a:t> 2 hours to clean up but may take longer. </a:t>
            </a:r>
            <a:endParaRPr lang="en-US" altLang="en-US" sz="2400" dirty="0">
              <a:cs typeface="Times New Roman" pitchFamily="18" charset="0"/>
            </a:endParaRPr>
          </a:p>
          <a:p>
            <a:pPr eaLnBrk="1" hangingPunct="1">
              <a:buFont typeface="Arial" pitchFamily="34" charset="0"/>
              <a:buNone/>
            </a:pPr>
            <a:endParaRPr lang="en-AU" altLang="en-US" dirty="0"/>
          </a:p>
        </p:txBody>
      </p:sp>
    </p:spTree>
    <p:extLst>
      <p:ext uri="{BB962C8B-B14F-4D97-AF65-F5344CB8AC3E}">
        <p14:creationId xmlns:p14="http://schemas.microsoft.com/office/powerpoint/2010/main" val="51238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a:p>
        </p:txBody>
      </p:sp>
      <p:sp>
        <p:nvSpPr>
          <p:cNvPr id="126979" name="Content Placeholder 2"/>
          <p:cNvSpPr>
            <a:spLocks noGrp="1"/>
          </p:cNvSpPr>
          <p:nvPr>
            <p:ph idx="4294967295"/>
          </p:nvPr>
        </p:nvSpPr>
        <p:spPr>
          <a:xfrm>
            <a:off x="457200" y="1600200"/>
            <a:ext cx="8229600" cy="4525963"/>
          </a:xfrm>
          <a:prstGeom prst="rect">
            <a:avLst/>
          </a:prstGeom>
        </p:spPr>
        <p:txBody>
          <a:bodyPr/>
          <a:lstStyle/>
          <a:p>
            <a:endParaRPr lang="en-AU" altLang="en-US"/>
          </a:p>
        </p:txBody>
      </p:sp>
      <p:sp>
        <p:nvSpPr>
          <p:cNvPr id="6" name="Slide Number Placeholder 5"/>
          <p:cNvSpPr>
            <a:spLocks noGrp="1"/>
          </p:cNvSpPr>
          <p:nvPr>
            <p:ph type="sldNum" sz="quarter" idx="4294967295"/>
          </p:nvPr>
        </p:nvSpPr>
        <p:spPr>
          <a:xfrm>
            <a:off x="8388424" y="6381328"/>
            <a:ext cx="390922" cy="365125"/>
          </a:xfrm>
          <a:prstGeom prst="rect">
            <a:avLst/>
          </a:prstGeom>
        </p:spPr>
        <p:txBody>
          <a:bodyPr/>
          <a:lstStyle/>
          <a:p>
            <a:pPr>
              <a:defRPr/>
            </a:pPr>
            <a:fld id="{BD67084B-0AB9-4E90-8B63-7E8388747E79}" type="slidenum">
              <a:rPr lang="en-AU" sz="1200" smtClean="0"/>
              <a:pPr>
                <a:defRPr/>
              </a:pPr>
              <a:t>17</a:t>
            </a:fld>
            <a:endParaRPr lang="en-AU" sz="1200" dirty="0"/>
          </a:p>
        </p:txBody>
      </p:sp>
      <p:pic>
        <p:nvPicPr>
          <p:cNvPr id="1269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844675"/>
            <a:ext cx="448627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3" name="Picture 4" descr="http://healthyfix.com.au/wp-content/uploads/2011/08/su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260350"/>
            <a:ext cx="2273300"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239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defRPr/>
            </a:pPr>
            <a:r>
              <a:rPr lang="en-US"/>
              <a:t>Monitored Parameters</a:t>
            </a:r>
            <a:endParaRPr/>
          </a:p>
        </p:txBody>
      </p:sp>
      <p:sp>
        <p:nvSpPr>
          <p:cNvPr id="128003" name="Rectangle 3"/>
          <p:cNvSpPr>
            <a:spLocks noGrp="1" noChangeArrowheads="1"/>
          </p:cNvSpPr>
          <p:nvPr>
            <p:ph type="body" idx="4294967295"/>
          </p:nvPr>
        </p:nvSpPr>
        <p:spPr>
          <a:xfrm>
            <a:off x="457200" y="1600200"/>
            <a:ext cx="8229600" cy="4525963"/>
          </a:xfrm>
          <a:prstGeom prst="rect">
            <a:avLst/>
          </a:prstGeom>
        </p:spPr>
        <p:txBody>
          <a:bodyPr>
            <a:normAutofit/>
          </a:bodyPr>
          <a:lstStyle/>
          <a:p>
            <a:pPr eaLnBrk="1" hangingPunct="1"/>
            <a:r>
              <a:rPr lang="en-AU" altLang="en-US" sz="2400" dirty="0">
                <a:cs typeface="Times New Roman" pitchFamily="18" charset="0"/>
              </a:rPr>
              <a:t>Dry Bulb 					= 40.9</a:t>
            </a:r>
          </a:p>
          <a:p>
            <a:pPr eaLnBrk="1" hangingPunct="1"/>
            <a:r>
              <a:rPr lang="en-AU" altLang="en-US" sz="2400" dirty="0">
                <a:cs typeface="Times New Roman" pitchFamily="18" charset="0"/>
              </a:rPr>
              <a:t>Globe 					= 45.3</a:t>
            </a:r>
          </a:p>
          <a:p>
            <a:pPr eaLnBrk="1" hangingPunct="1"/>
            <a:r>
              <a:rPr lang="en-AU" altLang="en-US" sz="2400" dirty="0" err="1">
                <a:cs typeface="Times New Roman" pitchFamily="18" charset="0"/>
              </a:rPr>
              <a:t>Rel</a:t>
            </a:r>
            <a:r>
              <a:rPr lang="en-AU" altLang="en-US" sz="2400" dirty="0">
                <a:cs typeface="Times New Roman" pitchFamily="18" charset="0"/>
              </a:rPr>
              <a:t> Humidity  </a:t>
            </a:r>
            <a:r>
              <a:rPr lang="en-US" altLang="en-US" sz="2400" dirty="0">
                <a:cs typeface="Times New Roman" pitchFamily="18" charset="0"/>
              </a:rPr>
              <a:t>				</a:t>
            </a:r>
            <a:r>
              <a:rPr lang="en-AU" altLang="en-US" sz="2400" dirty="0">
                <a:cs typeface="Times New Roman" pitchFamily="18" charset="0"/>
              </a:rPr>
              <a:t>= 22.6%</a:t>
            </a:r>
          </a:p>
          <a:p>
            <a:pPr eaLnBrk="1" hangingPunct="1"/>
            <a:r>
              <a:rPr lang="en-AU" altLang="en-US" sz="2400" dirty="0">
                <a:cs typeface="Times New Roman" pitchFamily="18" charset="0"/>
              </a:rPr>
              <a:t>Air Velocity				= 0.2 m/s</a:t>
            </a:r>
          </a:p>
          <a:p>
            <a:pPr eaLnBrk="1" hangingPunct="1"/>
            <a:r>
              <a:rPr lang="en-AU" altLang="en-US" sz="2400" dirty="0">
                <a:cs typeface="Times New Roman" pitchFamily="18" charset="0"/>
              </a:rPr>
              <a:t>Metabolic Load 	</a:t>
            </a:r>
            <a:r>
              <a:rPr lang="en-US" altLang="en-US" sz="2400" dirty="0">
                <a:cs typeface="Times New Roman" pitchFamily="18" charset="0"/>
              </a:rPr>
              <a:t> 		</a:t>
            </a:r>
            <a:r>
              <a:rPr lang="en-AU" altLang="en-US" sz="2400" dirty="0">
                <a:cs typeface="Times New Roman" pitchFamily="18" charset="0"/>
              </a:rPr>
              <a:t>= 175 W/m</a:t>
            </a:r>
            <a:r>
              <a:rPr lang="en-AU" altLang="en-US" sz="2400" baseline="30000" dirty="0">
                <a:cs typeface="Times New Roman" pitchFamily="18" charset="0"/>
              </a:rPr>
              <a:t>2</a:t>
            </a:r>
            <a:endParaRPr lang="en-AU" altLang="en-US" sz="2400" dirty="0">
              <a:cs typeface="Times New Roman" pitchFamily="18" charset="0"/>
            </a:endParaRPr>
          </a:p>
          <a:p>
            <a:pPr eaLnBrk="1" hangingPunct="1"/>
            <a:r>
              <a:rPr lang="en-AU" altLang="en-US" sz="2400" dirty="0">
                <a:cs typeface="Times New Roman" pitchFamily="18" charset="0"/>
              </a:rPr>
              <a:t>Posture 		</a:t>
            </a:r>
            <a:r>
              <a:rPr lang="en-US" altLang="en-US" sz="2400" dirty="0">
                <a:cs typeface="Times New Roman" pitchFamily="18" charset="0"/>
              </a:rPr>
              <a:t>			</a:t>
            </a:r>
            <a:r>
              <a:rPr lang="en-AU" altLang="en-US" sz="2400" dirty="0">
                <a:cs typeface="Times New Roman" pitchFamily="18" charset="0"/>
              </a:rPr>
              <a:t>= Standing</a:t>
            </a:r>
          </a:p>
          <a:p>
            <a:pPr eaLnBrk="1" hangingPunct="1"/>
            <a:r>
              <a:rPr lang="en-AU" altLang="en-US" sz="2400" dirty="0">
                <a:cs typeface="Times New Roman" pitchFamily="18" charset="0"/>
              </a:rPr>
              <a:t>Clothing is a single layer disposable </a:t>
            </a:r>
            <a:r>
              <a:rPr lang="en-US" altLang="en-US" sz="2400" dirty="0">
                <a:cs typeface="Times New Roman" pitchFamily="18" charset="0"/>
              </a:rPr>
              <a:t>cotton </a:t>
            </a:r>
            <a:r>
              <a:rPr lang="en-AU" altLang="en-US" sz="2400" dirty="0">
                <a:cs typeface="Times New Roman" pitchFamily="18" charset="0"/>
              </a:rPr>
              <a:t>overalls with an insulation factor of 0.8 </a:t>
            </a:r>
            <a:r>
              <a:rPr lang="en-AU" altLang="en-US" sz="2400" dirty="0" err="1">
                <a:cs typeface="Times New Roman" pitchFamily="18" charset="0"/>
              </a:rPr>
              <a:t>clo</a:t>
            </a:r>
            <a:r>
              <a:rPr lang="en-AU" altLang="en-US" sz="2400" dirty="0"/>
              <a:t> </a:t>
            </a:r>
            <a:endParaRPr lang="en-US" altLang="en-US" sz="2400" dirty="0"/>
          </a:p>
          <a:p>
            <a:pPr eaLnBrk="1" hangingPunct="1"/>
            <a:r>
              <a:rPr lang="en-US" altLang="en-US" sz="2400" dirty="0" err="1"/>
              <a:t>Acclimatised</a:t>
            </a:r>
            <a:r>
              <a:rPr lang="en-US" altLang="en-US" sz="2400" dirty="0"/>
              <a:t> worker</a:t>
            </a:r>
            <a:endParaRPr lang="en-AU" altLang="en-US" sz="2400" dirty="0"/>
          </a:p>
        </p:txBody>
      </p:sp>
    </p:spTree>
    <p:extLst>
      <p:ext uri="{BB962C8B-B14F-4D97-AF65-F5344CB8AC3E}">
        <p14:creationId xmlns:p14="http://schemas.microsoft.com/office/powerpoint/2010/main" val="310569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defRPr/>
            </a:pPr>
            <a:r>
              <a:rPr lang="en-US"/>
              <a:t>PHS Calculation</a:t>
            </a:r>
          </a:p>
        </p:txBody>
      </p:sp>
      <p:sp>
        <p:nvSpPr>
          <p:cNvPr id="129027" name="Content Placeholder 3"/>
          <p:cNvSpPr>
            <a:spLocks noGrp="1"/>
          </p:cNvSpPr>
          <p:nvPr>
            <p:ph idx="4294967295"/>
          </p:nvPr>
        </p:nvSpPr>
        <p:spPr>
          <a:xfrm>
            <a:off x="457200" y="1600200"/>
            <a:ext cx="8229600" cy="4525963"/>
          </a:xfrm>
          <a:prstGeom prst="rect">
            <a:avLst/>
          </a:prstGeom>
        </p:spPr>
        <p:txBody>
          <a:bodyPr/>
          <a:lstStyle/>
          <a:p>
            <a:endParaRPr lang="en-AU" altLang="en-US"/>
          </a:p>
        </p:txBody>
      </p:sp>
      <p:pic>
        <p:nvPicPr>
          <p:cNvPr id="129028"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397000"/>
            <a:ext cx="8280400" cy="479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0902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a:solidFill>
                  <a:srgbClr val="FF0000"/>
                </a:solidFill>
              </a:rPr>
              <a:t>2013 Heat Stress Fatality</a:t>
            </a:r>
          </a:p>
        </p:txBody>
      </p:sp>
      <p:sp>
        <p:nvSpPr>
          <p:cNvPr id="3" name="Slide Number Placeholder 2"/>
          <p:cNvSpPr>
            <a:spLocks noGrp="1"/>
          </p:cNvSpPr>
          <p:nvPr>
            <p:ph type="sldNum" sz="quarter" idx="13"/>
          </p:nvPr>
        </p:nvSpPr>
        <p:spPr/>
        <p:txBody>
          <a:bodyPr/>
          <a:lstStyle/>
          <a:p>
            <a:fld id="{F624A8C7-D029-401D-A8B1-18FF118BE1BB}" type="slidenum">
              <a:rPr lang="en-GB" smtClean="0"/>
              <a:pPr/>
              <a:t>2</a:t>
            </a:fld>
            <a:endParaRPr lang="en-GB" dirty="0"/>
          </a:p>
        </p:txBody>
      </p:sp>
      <p:pic>
        <p:nvPicPr>
          <p:cNvPr id="3074" name="Picture 2"/>
          <p:cNvPicPr>
            <a:picLocks noGrp="1" noChangeAspect="1" noChangeArrowheads="1"/>
          </p:cNvPicPr>
          <p:nvPr>
            <p:ph sz="quarter" idx="16"/>
          </p:nvPr>
        </p:nvPicPr>
        <p:blipFill>
          <a:blip r:embed="rId2">
            <a:extLst>
              <a:ext uri="{28A0092B-C50C-407E-A947-70E740481C1C}">
                <a14:useLocalDpi xmlns:a14="http://schemas.microsoft.com/office/drawing/2010/main" val="0"/>
              </a:ext>
            </a:extLst>
          </a:blip>
          <a:srcRect/>
          <a:stretch>
            <a:fillRect/>
          </a:stretch>
        </p:blipFill>
        <p:spPr bwMode="auto">
          <a:xfrm>
            <a:off x="338597" y="1417565"/>
            <a:ext cx="8384920" cy="443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371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t>PHS Graph </a:t>
            </a:r>
          </a:p>
        </p:txBody>
      </p:sp>
      <p:sp>
        <p:nvSpPr>
          <p:cNvPr id="130051" name="Content Placeholder 2"/>
          <p:cNvSpPr>
            <a:spLocks noGrp="1"/>
          </p:cNvSpPr>
          <p:nvPr>
            <p:ph idx="4294967295"/>
          </p:nvPr>
        </p:nvSpPr>
        <p:spPr>
          <a:xfrm>
            <a:off x="457200" y="5807075"/>
            <a:ext cx="8229600" cy="319088"/>
          </a:xfrm>
          <a:prstGeom prst="rect">
            <a:avLst/>
          </a:prstGeom>
        </p:spPr>
        <p:txBody>
          <a:bodyPr>
            <a:normAutofit/>
          </a:bodyPr>
          <a:lstStyle/>
          <a:p>
            <a:pPr marL="0" indent="0">
              <a:buFont typeface="Arial" pitchFamily="34" charset="0"/>
              <a:buNone/>
            </a:pPr>
            <a:r>
              <a:rPr lang="en-AU" altLang="en-US" dirty="0"/>
              <a:t>Is this acceptable? Do we need to do anything? </a:t>
            </a:r>
          </a:p>
        </p:txBody>
      </p:sp>
      <p:sp>
        <p:nvSpPr>
          <p:cNvPr id="6" name="Slide Number Placeholder 5"/>
          <p:cNvSpPr>
            <a:spLocks noGrp="1"/>
          </p:cNvSpPr>
          <p:nvPr>
            <p:ph type="sldNum" sz="quarter" idx="4294967295"/>
          </p:nvPr>
        </p:nvSpPr>
        <p:spPr>
          <a:xfrm>
            <a:off x="8388424" y="6309320"/>
            <a:ext cx="432048" cy="365125"/>
          </a:xfrm>
          <a:prstGeom prst="rect">
            <a:avLst/>
          </a:prstGeom>
        </p:spPr>
        <p:txBody>
          <a:bodyPr/>
          <a:lstStyle/>
          <a:p>
            <a:pPr>
              <a:defRPr/>
            </a:pPr>
            <a:fld id="{FFDCD0E6-005F-4F63-99EF-BD81AD8FFB73}" type="slidenum">
              <a:rPr lang="en-AU" sz="1200" smtClean="0"/>
              <a:pPr>
                <a:defRPr/>
              </a:pPr>
              <a:t>20</a:t>
            </a:fld>
            <a:endParaRPr lang="en-AU" sz="1200" dirty="0"/>
          </a:p>
        </p:txBody>
      </p:sp>
      <p:pic>
        <p:nvPicPr>
          <p:cNvPr id="130054"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979" y="1341438"/>
            <a:ext cx="7272337"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106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t>30 Minute Break in work environment</a:t>
            </a:r>
          </a:p>
        </p:txBody>
      </p:sp>
      <p:sp>
        <p:nvSpPr>
          <p:cNvPr id="131075" name="Content Placeholder 2"/>
          <p:cNvSpPr>
            <a:spLocks noGrp="1"/>
          </p:cNvSpPr>
          <p:nvPr>
            <p:ph idx="4294967295"/>
          </p:nvPr>
        </p:nvSpPr>
        <p:spPr>
          <a:xfrm>
            <a:off x="457200" y="1600200"/>
            <a:ext cx="8229600" cy="4525963"/>
          </a:xfrm>
          <a:prstGeom prst="rect">
            <a:avLst/>
          </a:prstGeom>
        </p:spPr>
        <p:txBody>
          <a:bodyPr/>
          <a:lstStyle/>
          <a:p>
            <a:endParaRPr lang="en-AU" altLang="en-US"/>
          </a:p>
        </p:txBody>
      </p:sp>
      <p:sp>
        <p:nvSpPr>
          <p:cNvPr id="5" name="Slide Number Placeholder 4"/>
          <p:cNvSpPr>
            <a:spLocks noGrp="1"/>
          </p:cNvSpPr>
          <p:nvPr>
            <p:ph type="sldNum" sz="quarter" idx="4294967295"/>
          </p:nvPr>
        </p:nvSpPr>
        <p:spPr>
          <a:xfrm>
            <a:off x="8388424" y="6381328"/>
            <a:ext cx="390922" cy="365125"/>
          </a:xfrm>
          <a:prstGeom prst="rect">
            <a:avLst/>
          </a:prstGeom>
        </p:spPr>
        <p:txBody>
          <a:bodyPr/>
          <a:lstStyle/>
          <a:p>
            <a:pPr>
              <a:defRPr/>
            </a:pPr>
            <a:fld id="{04E07D5F-280D-4933-809C-A3B3730E63AA}" type="slidenum">
              <a:rPr lang="en-AU" sz="1200" smtClean="0"/>
              <a:pPr>
                <a:defRPr/>
              </a:pPr>
              <a:t>21</a:t>
            </a:fld>
            <a:endParaRPr lang="en-AU" sz="1200" dirty="0"/>
          </a:p>
        </p:txBody>
      </p:sp>
      <p:pic>
        <p:nvPicPr>
          <p:cNvPr id="13107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0" y="1484784"/>
            <a:ext cx="6437836" cy="4508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504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a:defRPr/>
            </a:pPr>
            <a:r>
              <a:rPr lang="en-US"/>
              <a:t>30 Minute break in air conditioned room</a:t>
            </a:r>
          </a:p>
        </p:txBody>
      </p:sp>
      <p:sp>
        <p:nvSpPr>
          <p:cNvPr id="132099" name="Content Placeholder 3"/>
          <p:cNvSpPr>
            <a:spLocks noGrp="1"/>
          </p:cNvSpPr>
          <p:nvPr>
            <p:ph idx="4294967295"/>
          </p:nvPr>
        </p:nvSpPr>
        <p:spPr>
          <a:xfrm>
            <a:off x="2123728" y="6207422"/>
            <a:ext cx="6663556" cy="320675"/>
          </a:xfrm>
          <a:prstGeom prst="rect">
            <a:avLst/>
          </a:prstGeom>
        </p:spPr>
        <p:txBody>
          <a:bodyPr>
            <a:normAutofit fontScale="77500" lnSpcReduction="20000"/>
          </a:bodyPr>
          <a:lstStyle/>
          <a:p>
            <a:pPr marL="0" indent="0">
              <a:buFont typeface="Arial" pitchFamily="34" charset="0"/>
              <a:buNone/>
            </a:pPr>
            <a:r>
              <a:rPr lang="en-AU" altLang="en-US" sz="2800" dirty="0"/>
              <a:t>So what happens when we put him back to work?</a:t>
            </a:r>
          </a:p>
        </p:txBody>
      </p:sp>
      <p:pic>
        <p:nvPicPr>
          <p:cNvPr id="132100" name="Picture 3"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0" y="1555750"/>
            <a:ext cx="6985000"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430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defRPr/>
            </a:pPr>
            <a:r>
              <a:rPr lang="en-US"/>
              <a:t>Back to Work after break</a:t>
            </a:r>
            <a:endParaRPr/>
          </a:p>
        </p:txBody>
      </p:sp>
      <p:sp>
        <p:nvSpPr>
          <p:cNvPr id="133123" name="Content Placeholder 3"/>
          <p:cNvSpPr>
            <a:spLocks noGrp="1"/>
          </p:cNvSpPr>
          <p:nvPr>
            <p:ph idx="4294967295"/>
          </p:nvPr>
        </p:nvSpPr>
        <p:spPr>
          <a:xfrm>
            <a:off x="2339752" y="6165304"/>
            <a:ext cx="5328592" cy="320675"/>
          </a:xfrm>
          <a:prstGeom prst="rect">
            <a:avLst/>
          </a:prstGeom>
        </p:spPr>
        <p:txBody>
          <a:bodyPr>
            <a:normAutofit fontScale="62500" lnSpcReduction="20000"/>
          </a:bodyPr>
          <a:lstStyle/>
          <a:p>
            <a:pPr marL="0" indent="0">
              <a:buFont typeface="Arial" pitchFamily="34" charset="0"/>
              <a:buNone/>
            </a:pPr>
            <a:r>
              <a:rPr lang="en-AU" altLang="en-US" sz="2800" dirty="0"/>
              <a:t>Is this acceptable? Workable? Other approaches?</a:t>
            </a:r>
          </a:p>
        </p:txBody>
      </p:sp>
      <p:pic>
        <p:nvPicPr>
          <p:cNvPr id="133124" name="Picture 5" descr="image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196975"/>
            <a:ext cx="7272337" cy="481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5135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defRPr/>
            </a:pPr>
            <a:r>
              <a:rPr lang="en-US" dirty="0"/>
              <a:t>30 Min Break after 60 minutes then back to work*</a:t>
            </a:r>
          </a:p>
        </p:txBody>
      </p:sp>
      <p:sp>
        <p:nvSpPr>
          <p:cNvPr id="134147" name="Content Placeholder 3"/>
          <p:cNvSpPr>
            <a:spLocks noGrp="1"/>
          </p:cNvSpPr>
          <p:nvPr>
            <p:ph idx="4294967295"/>
          </p:nvPr>
        </p:nvSpPr>
        <p:spPr>
          <a:xfrm>
            <a:off x="323850" y="6188888"/>
            <a:ext cx="8229600" cy="407175"/>
          </a:xfrm>
          <a:prstGeom prst="rect">
            <a:avLst/>
          </a:prstGeom>
        </p:spPr>
        <p:txBody>
          <a:bodyPr>
            <a:normAutofit/>
          </a:bodyPr>
          <a:lstStyle/>
          <a:p>
            <a:pPr marL="0" indent="0" algn="ctr">
              <a:buFont typeface="Arial" pitchFamily="34" charset="0"/>
              <a:buNone/>
            </a:pPr>
            <a:r>
              <a:rPr lang="en-AU" altLang="en-US" dirty="0"/>
              <a:t>Any other ideas?</a:t>
            </a:r>
          </a:p>
        </p:txBody>
      </p:sp>
      <p:pic>
        <p:nvPicPr>
          <p:cNvPr id="134148" name="Picture 4" descr="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2181" y="1690689"/>
            <a:ext cx="6786597" cy="4498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1581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t>Increased air flow</a:t>
            </a:r>
          </a:p>
        </p:txBody>
      </p:sp>
      <p:sp>
        <p:nvSpPr>
          <p:cNvPr id="6" name="Slide Number Placeholder 5"/>
          <p:cNvSpPr>
            <a:spLocks noGrp="1"/>
          </p:cNvSpPr>
          <p:nvPr>
            <p:ph type="sldNum" sz="quarter" idx="4294967295"/>
          </p:nvPr>
        </p:nvSpPr>
        <p:spPr>
          <a:xfrm>
            <a:off x="8297466" y="6309320"/>
            <a:ext cx="390922" cy="365125"/>
          </a:xfrm>
          <a:prstGeom prst="rect">
            <a:avLst/>
          </a:prstGeom>
        </p:spPr>
        <p:txBody>
          <a:bodyPr/>
          <a:lstStyle/>
          <a:p>
            <a:pPr>
              <a:defRPr/>
            </a:pPr>
            <a:fld id="{5B18E043-EA5C-4256-8000-D8C284505EBD}" type="slidenum">
              <a:rPr lang="en-AU" sz="1200" smtClean="0"/>
              <a:pPr>
                <a:defRPr/>
              </a:pPr>
              <a:t>25</a:t>
            </a:fld>
            <a:endParaRPr lang="en-AU" sz="1200" dirty="0"/>
          </a:p>
        </p:txBody>
      </p:sp>
      <p:pic>
        <p:nvPicPr>
          <p:cNvPr id="135174" name="Picture 6" descr="image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196975"/>
            <a:ext cx="7716838" cy="48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0113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1026"/>
          <p:cNvSpPr>
            <a:spLocks noGrp="1" noChangeArrowheads="1"/>
          </p:cNvSpPr>
          <p:nvPr>
            <p:ph type="title"/>
          </p:nvPr>
        </p:nvSpPr>
        <p:spPr/>
        <p:txBody>
          <a:bodyPr rtlCol="0"/>
          <a:lstStyle/>
          <a:p>
            <a:pPr fontAlgn="auto">
              <a:spcAft>
                <a:spcPts val="0"/>
              </a:spcAft>
              <a:defRPr/>
            </a:pPr>
            <a:r>
              <a:rPr lang="en-US" dirty="0"/>
              <a:t>Scenario 4</a:t>
            </a:r>
            <a:endParaRPr dirty="0"/>
          </a:p>
        </p:txBody>
      </p:sp>
      <p:sp>
        <p:nvSpPr>
          <p:cNvPr id="152579" name="Rectangle 1027"/>
          <p:cNvSpPr>
            <a:spLocks noGrp="1" noChangeArrowheads="1"/>
          </p:cNvSpPr>
          <p:nvPr>
            <p:ph idx="4294967295"/>
          </p:nvPr>
        </p:nvSpPr>
        <p:spPr>
          <a:xfrm>
            <a:off x="628650" y="1825625"/>
            <a:ext cx="8173706" cy="4351338"/>
          </a:xfrm>
          <a:prstGeom prst="rect">
            <a:avLst/>
          </a:prstGeom>
        </p:spPr>
        <p:txBody>
          <a:bodyPr/>
          <a:lstStyle/>
          <a:p>
            <a:pPr eaLnBrk="1" hangingPunct="1"/>
            <a:r>
              <a:rPr lang="en-AU" altLang="en-US" sz="2400" dirty="0">
                <a:cs typeface="Times New Roman" pitchFamily="18" charset="0"/>
              </a:rPr>
              <a:t>Electrician replacing light globes in a very hot (50+°C) storage shed at refinery.</a:t>
            </a:r>
          </a:p>
          <a:p>
            <a:pPr eaLnBrk="1" hangingPunct="1"/>
            <a:endParaRPr lang="en-US" altLang="en-US" sz="2400" dirty="0">
              <a:cs typeface="Times New Roman" pitchFamily="18" charset="0"/>
            </a:endParaRPr>
          </a:p>
          <a:p>
            <a:pPr eaLnBrk="1" hangingPunct="1"/>
            <a:r>
              <a:rPr lang="en-US" altLang="en-US" sz="2400" dirty="0">
                <a:cs typeface="Times New Roman" pitchFamily="18" charset="0"/>
              </a:rPr>
              <a:t>Task takes </a:t>
            </a:r>
            <a:r>
              <a:rPr lang="en-US" altLang="en-US" sz="2400" dirty="0" err="1">
                <a:cs typeface="Times New Roman" pitchFamily="18" charset="0"/>
              </a:rPr>
              <a:t>approx</a:t>
            </a:r>
            <a:r>
              <a:rPr lang="en-US" altLang="en-US" sz="2400" dirty="0">
                <a:cs typeface="Times New Roman" pitchFamily="18" charset="0"/>
              </a:rPr>
              <a:t> 90 minutes</a:t>
            </a:r>
          </a:p>
          <a:p>
            <a:pPr eaLnBrk="1" hangingPunct="1"/>
            <a:endParaRPr lang="en-US" altLang="en-US" sz="2400" dirty="0">
              <a:cs typeface="Times New Roman" pitchFamily="18" charset="0"/>
            </a:endParaRPr>
          </a:p>
          <a:p>
            <a:pPr eaLnBrk="1" hangingPunct="1"/>
            <a:r>
              <a:rPr lang="en-US" altLang="en-US" sz="2400" dirty="0">
                <a:cs typeface="Times New Roman" pitchFamily="18" charset="0"/>
              </a:rPr>
              <a:t>Requires some climbing up &amp; down a step ladder to reach globes 2 </a:t>
            </a:r>
            <a:r>
              <a:rPr lang="en-US" altLang="en-US" sz="2400" dirty="0" err="1">
                <a:cs typeface="Times New Roman" pitchFamily="18" charset="0"/>
              </a:rPr>
              <a:t>metres</a:t>
            </a:r>
            <a:r>
              <a:rPr lang="en-US" altLang="en-US" sz="2400" dirty="0">
                <a:cs typeface="Times New Roman" pitchFamily="18" charset="0"/>
              </a:rPr>
              <a:t> high.</a:t>
            </a:r>
          </a:p>
          <a:p>
            <a:pPr eaLnBrk="1" hangingPunct="1"/>
            <a:endParaRPr lang="en-US" altLang="en-US" sz="2400" dirty="0">
              <a:cs typeface="Times New Roman" pitchFamily="18" charset="0"/>
            </a:endParaRPr>
          </a:p>
          <a:p>
            <a:pPr eaLnBrk="1" hangingPunct="1"/>
            <a:r>
              <a:rPr lang="en-US" altLang="en-US" sz="2400" dirty="0">
                <a:cs typeface="Times New Roman" pitchFamily="18" charset="0"/>
              </a:rPr>
              <a:t>Workers have ready access to fluid replacement. </a:t>
            </a:r>
          </a:p>
        </p:txBody>
      </p:sp>
      <p:sp>
        <p:nvSpPr>
          <p:cNvPr id="5" name="Slide Number Placeholder 4"/>
          <p:cNvSpPr>
            <a:spLocks noGrp="1"/>
          </p:cNvSpPr>
          <p:nvPr>
            <p:ph type="sldNum" sz="quarter" idx="4294967295"/>
          </p:nvPr>
        </p:nvSpPr>
        <p:spPr>
          <a:xfrm>
            <a:off x="8460432" y="6381328"/>
            <a:ext cx="390922" cy="365125"/>
          </a:xfrm>
          <a:prstGeom prst="rect">
            <a:avLst/>
          </a:prstGeom>
        </p:spPr>
        <p:txBody>
          <a:bodyPr/>
          <a:lstStyle/>
          <a:p>
            <a:pPr>
              <a:defRPr/>
            </a:pPr>
            <a:fld id="{C17536DB-68CE-42C3-903C-BB271AD7DF03}" type="slidenum">
              <a:rPr lang="en-AU" sz="1200"/>
              <a:pPr>
                <a:defRPr/>
              </a:pPr>
              <a:t>26</a:t>
            </a:fld>
            <a:endParaRPr lang="en-AU" sz="1200" dirty="0"/>
          </a:p>
        </p:txBody>
      </p:sp>
    </p:spTree>
    <p:extLst>
      <p:ext uri="{BB962C8B-B14F-4D97-AF65-F5344CB8AC3E}">
        <p14:creationId xmlns:p14="http://schemas.microsoft.com/office/powerpoint/2010/main" val="3966470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t>Environmental parameters</a:t>
            </a:r>
          </a:p>
        </p:txBody>
      </p:sp>
      <p:sp>
        <p:nvSpPr>
          <p:cNvPr id="154627" name="Content Placeholder 2"/>
          <p:cNvSpPr>
            <a:spLocks noGrp="1"/>
          </p:cNvSpPr>
          <p:nvPr>
            <p:ph idx="4294967295"/>
          </p:nvPr>
        </p:nvSpPr>
        <p:spPr>
          <a:xfrm>
            <a:off x="457200" y="1600200"/>
            <a:ext cx="8229600" cy="4525963"/>
          </a:xfrm>
          <a:prstGeom prst="rect">
            <a:avLst/>
          </a:prstGeom>
        </p:spPr>
        <p:txBody>
          <a:bodyPr/>
          <a:lstStyle/>
          <a:p>
            <a:r>
              <a:rPr lang="en-AU" altLang="en-US" sz="2400" dirty="0">
                <a:cs typeface="Times New Roman" pitchFamily="18" charset="0"/>
              </a:rPr>
              <a:t>Dry Bulb 					= 52.4°C</a:t>
            </a:r>
          </a:p>
          <a:p>
            <a:r>
              <a:rPr lang="en-AU" altLang="en-US" sz="2400" dirty="0">
                <a:cs typeface="Times New Roman" pitchFamily="18" charset="0"/>
              </a:rPr>
              <a:t>Globe 					= 52.5°C  </a:t>
            </a:r>
          </a:p>
          <a:p>
            <a:r>
              <a:rPr lang="en-AU" altLang="en-US" sz="2400" dirty="0" err="1">
                <a:cs typeface="Times New Roman" pitchFamily="18" charset="0"/>
              </a:rPr>
              <a:t>Rel</a:t>
            </a:r>
            <a:r>
              <a:rPr lang="en-AU" altLang="en-US" sz="2400" dirty="0">
                <a:cs typeface="Times New Roman" pitchFamily="18" charset="0"/>
              </a:rPr>
              <a:t> Humidity  	</a:t>
            </a:r>
            <a:r>
              <a:rPr lang="en-US" altLang="en-US" sz="2400" dirty="0">
                <a:cs typeface="Times New Roman" pitchFamily="18" charset="0"/>
              </a:rPr>
              <a:t>			</a:t>
            </a:r>
            <a:r>
              <a:rPr lang="en-AU" altLang="en-US" sz="2400" dirty="0">
                <a:cs typeface="Times New Roman" pitchFamily="18" charset="0"/>
              </a:rPr>
              <a:t>= 8.1%</a:t>
            </a:r>
          </a:p>
          <a:p>
            <a:r>
              <a:rPr lang="en-AU" altLang="en-US" sz="2400" dirty="0">
                <a:cs typeface="Times New Roman" pitchFamily="18" charset="0"/>
              </a:rPr>
              <a:t>Air Velocity				= 0.4 m/s</a:t>
            </a:r>
          </a:p>
          <a:p>
            <a:r>
              <a:rPr lang="en-AU" altLang="en-US" sz="2400" dirty="0">
                <a:cs typeface="Times New Roman" pitchFamily="18" charset="0"/>
              </a:rPr>
              <a:t>Metabolic Load 			= 145 W/m</a:t>
            </a:r>
            <a:r>
              <a:rPr lang="en-AU" altLang="en-US" sz="2400" baseline="30000" dirty="0">
                <a:cs typeface="Times New Roman" pitchFamily="18" charset="0"/>
              </a:rPr>
              <a:t>2</a:t>
            </a:r>
            <a:endParaRPr lang="en-AU" altLang="en-US" sz="2400" dirty="0">
              <a:cs typeface="Times New Roman" pitchFamily="18" charset="0"/>
            </a:endParaRPr>
          </a:p>
          <a:p>
            <a:r>
              <a:rPr lang="en-AU" altLang="en-US" sz="2400" dirty="0">
                <a:cs typeface="Times New Roman" pitchFamily="18" charset="0"/>
              </a:rPr>
              <a:t>Posture 		</a:t>
            </a:r>
            <a:r>
              <a:rPr lang="en-US" altLang="en-US" sz="2400" dirty="0">
                <a:cs typeface="Times New Roman" pitchFamily="18" charset="0"/>
              </a:rPr>
              <a:t>			</a:t>
            </a:r>
            <a:r>
              <a:rPr lang="en-AU" altLang="en-US" sz="2400" dirty="0">
                <a:cs typeface="Times New Roman" pitchFamily="18" charset="0"/>
              </a:rPr>
              <a:t>= Standing</a:t>
            </a:r>
          </a:p>
          <a:p>
            <a:r>
              <a:rPr lang="en-AU" altLang="en-US" sz="2400" dirty="0">
                <a:cs typeface="Times New Roman" pitchFamily="18" charset="0"/>
              </a:rPr>
              <a:t>Clothing is a single layer		=0.8 </a:t>
            </a:r>
            <a:r>
              <a:rPr lang="en-AU" altLang="en-US" sz="2400" dirty="0" err="1">
                <a:cs typeface="Times New Roman" pitchFamily="18" charset="0"/>
              </a:rPr>
              <a:t>clo</a:t>
            </a:r>
            <a:endParaRPr lang="en-US" altLang="en-US" sz="2400" dirty="0"/>
          </a:p>
          <a:p>
            <a:r>
              <a:rPr lang="en-US" altLang="en-US" sz="2400" dirty="0" err="1"/>
              <a:t>Acclimatised</a:t>
            </a:r>
            <a:r>
              <a:rPr lang="en-US" altLang="en-US" sz="2400" dirty="0"/>
              <a:t> worker</a:t>
            </a:r>
            <a:endParaRPr lang="en-AU" altLang="en-US" sz="2400" dirty="0"/>
          </a:p>
          <a:p>
            <a:endParaRPr lang="en-AU" altLang="en-US" dirty="0"/>
          </a:p>
        </p:txBody>
      </p:sp>
      <p:sp>
        <p:nvSpPr>
          <p:cNvPr id="6" name="Slide Number Placeholder 5"/>
          <p:cNvSpPr>
            <a:spLocks noGrp="1"/>
          </p:cNvSpPr>
          <p:nvPr>
            <p:ph type="sldNum" sz="quarter" idx="4294967295"/>
          </p:nvPr>
        </p:nvSpPr>
        <p:spPr>
          <a:xfrm>
            <a:off x="8388424" y="6381328"/>
            <a:ext cx="390922" cy="365125"/>
          </a:xfrm>
          <a:prstGeom prst="rect">
            <a:avLst/>
          </a:prstGeom>
        </p:spPr>
        <p:txBody>
          <a:bodyPr/>
          <a:lstStyle/>
          <a:p>
            <a:pPr>
              <a:defRPr/>
            </a:pPr>
            <a:fld id="{12EA6404-FFCA-4597-AC9D-C8CAD55AB5B6}" type="slidenum">
              <a:rPr lang="en-AU" sz="1200" smtClean="0"/>
              <a:pPr>
                <a:defRPr/>
              </a:pPr>
              <a:t>27</a:t>
            </a:fld>
            <a:endParaRPr lang="en-AU" sz="1200" dirty="0"/>
          </a:p>
        </p:txBody>
      </p:sp>
    </p:spTree>
    <p:extLst>
      <p:ext uri="{BB962C8B-B14F-4D97-AF65-F5344CB8AC3E}">
        <p14:creationId xmlns:p14="http://schemas.microsoft.com/office/powerpoint/2010/main" val="426596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4294967295"/>
          </p:nvPr>
        </p:nvSpPr>
        <p:spPr>
          <a:xfrm>
            <a:off x="628650" y="5661248"/>
            <a:ext cx="7886700" cy="609500"/>
          </a:xfrm>
          <a:prstGeom prst="rect">
            <a:avLst/>
          </a:prstGeom>
        </p:spPr>
        <p:txBody>
          <a:bodyPr>
            <a:normAutofit/>
          </a:bodyPr>
          <a:lstStyle/>
          <a:p>
            <a:r>
              <a:rPr lang="en-AU" dirty="0"/>
              <a:t>Suggestions?     Should we increase the air flow?</a:t>
            </a:r>
          </a:p>
        </p:txBody>
      </p:sp>
      <p:sp>
        <p:nvSpPr>
          <p:cNvPr id="5" name="Slide Number Placeholder 4"/>
          <p:cNvSpPr>
            <a:spLocks noGrp="1"/>
          </p:cNvSpPr>
          <p:nvPr>
            <p:ph type="sldNum" sz="quarter" idx="4294967295"/>
          </p:nvPr>
        </p:nvSpPr>
        <p:spPr>
          <a:xfrm>
            <a:off x="8388424" y="6237312"/>
            <a:ext cx="390922" cy="365125"/>
          </a:xfrm>
          <a:prstGeom prst="rect">
            <a:avLst/>
          </a:prstGeom>
        </p:spPr>
        <p:txBody>
          <a:bodyPr/>
          <a:lstStyle/>
          <a:p>
            <a:pPr>
              <a:defRPr/>
            </a:pPr>
            <a:fld id="{5D0ADBCC-C841-4340-B859-195FA974C156}" type="slidenum">
              <a:rPr lang="en-AU" sz="1200" smtClean="0"/>
              <a:pPr>
                <a:defRPr/>
              </a:pPr>
              <a:t>28</a:t>
            </a:fld>
            <a:endParaRPr lang="en-AU" sz="1200" dirty="0"/>
          </a:p>
        </p:txBody>
      </p:sp>
      <p:pic>
        <p:nvPicPr>
          <p:cNvPr id="163844" name="Picture 4" descr="C:\Users\ROSS~1.DIC\AppData\Local\Temp\SNAGHTML158c76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526903"/>
            <a:ext cx="7632848"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386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Increase airflow from 0.4 to 2m/s</a:t>
            </a:r>
          </a:p>
        </p:txBody>
      </p:sp>
      <p:sp>
        <p:nvSpPr>
          <p:cNvPr id="3" name="Content Placeholder 2"/>
          <p:cNvSpPr>
            <a:spLocks noGrp="1"/>
          </p:cNvSpPr>
          <p:nvPr>
            <p:ph idx="4294967295"/>
          </p:nvPr>
        </p:nvSpPr>
        <p:spPr>
          <a:xfrm>
            <a:off x="457200" y="1600200"/>
            <a:ext cx="8229600" cy="4525963"/>
          </a:xfrm>
          <a:prstGeom prst="rect">
            <a:avLst/>
          </a:prstGeom>
        </p:spPr>
        <p:txBody>
          <a:bodyPr/>
          <a:lstStyle/>
          <a:p>
            <a:endParaRPr lang="en-AU"/>
          </a:p>
        </p:txBody>
      </p:sp>
      <p:sp>
        <p:nvSpPr>
          <p:cNvPr id="5" name="Slide Number Placeholder 4"/>
          <p:cNvSpPr>
            <a:spLocks noGrp="1"/>
          </p:cNvSpPr>
          <p:nvPr>
            <p:ph type="sldNum" sz="quarter" idx="4294967295"/>
          </p:nvPr>
        </p:nvSpPr>
        <p:spPr>
          <a:xfrm>
            <a:off x="8388424" y="6381328"/>
            <a:ext cx="390922" cy="365125"/>
          </a:xfrm>
          <a:prstGeom prst="rect">
            <a:avLst/>
          </a:prstGeom>
        </p:spPr>
        <p:txBody>
          <a:bodyPr/>
          <a:lstStyle/>
          <a:p>
            <a:pPr>
              <a:defRPr/>
            </a:pPr>
            <a:fld id="{5D0ADBCC-C841-4340-B859-195FA974C156}" type="slidenum">
              <a:rPr lang="en-AU" sz="1200" smtClean="0"/>
              <a:pPr>
                <a:defRPr/>
              </a:pPr>
              <a:t>29</a:t>
            </a:fld>
            <a:endParaRPr lang="en-AU" sz="1200" dirty="0"/>
          </a:p>
        </p:txBody>
      </p:sp>
      <p:pic>
        <p:nvPicPr>
          <p:cNvPr id="1669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268760"/>
            <a:ext cx="6689603" cy="4167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 y="5589240"/>
            <a:ext cx="7859216" cy="1015663"/>
          </a:xfrm>
          <a:prstGeom prst="rect">
            <a:avLst/>
          </a:prstGeom>
          <a:noFill/>
        </p:spPr>
        <p:txBody>
          <a:bodyPr wrap="square" rtlCol="0">
            <a:spAutoFit/>
          </a:bodyPr>
          <a:lstStyle/>
          <a:p>
            <a:r>
              <a:rPr lang="en-AU" sz="2000" dirty="0"/>
              <a:t>The situation is now worse. Why? </a:t>
            </a:r>
          </a:p>
          <a:p>
            <a:r>
              <a:rPr lang="en-AU" sz="2000" dirty="0"/>
              <a:t>Increasing the airflow has actually increased the heat load to a level above which the increased evaporative cooling can compensate.</a:t>
            </a:r>
          </a:p>
        </p:txBody>
      </p:sp>
    </p:spTree>
    <p:extLst>
      <p:ext uri="{BB962C8B-B14F-4D97-AF65-F5344CB8AC3E}">
        <p14:creationId xmlns:p14="http://schemas.microsoft.com/office/powerpoint/2010/main" val="2447044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One of the Coroner’s findings</a:t>
            </a:r>
          </a:p>
        </p:txBody>
      </p:sp>
      <p:sp>
        <p:nvSpPr>
          <p:cNvPr id="3" name="Slide Number Placeholder 2"/>
          <p:cNvSpPr>
            <a:spLocks noGrp="1"/>
          </p:cNvSpPr>
          <p:nvPr>
            <p:ph type="sldNum" sz="quarter" idx="13"/>
          </p:nvPr>
        </p:nvSpPr>
        <p:spPr/>
        <p:txBody>
          <a:bodyPr/>
          <a:lstStyle/>
          <a:p>
            <a:fld id="{F624A8C7-D029-401D-A8B1-18FF118BE1BB}" type="slidenum">
              <a:rPr lang="en-GB" smtClean="0"/>
              <a:pPr/>
              <a:t>3</a:t>
            </a:fld>
            <a:endParaRPr lang="en-GB" dirty="0"/>
          </a:p>
        </p:txBody>
      </p:sp>
      <p:sp>
        <p:nvSpPr>
          <p:cNvPr id="4" name="Content Placeholder 3"/>
          <p:cNvSpPr>
            <a:spLocks noGrp="1"/>
          </p:cNvSpPr>
          <p:nvPr>
            <p:ph sz="quarter" idx="16"/>
          </p:nvPr>
        </p:nvSpPr>
        <p:spPr/>
        <p:txBody>
          <a:bodyPr>
            <a:normAutofit/>
          </a:bodyPr>
          <a:lstStyle/>
          <a:p>
            <a:r>
              <a:rPr lang="en-AU" sz="3200" b="1" dirty="0"/>
              <a:t>Recommendation 2</a:t>
            </a:r>
            <a:r>
              <a:rPr lang="en-AU" sz="3200" dirty="0"/>
              <a:t>: </a:t>
            </a:r>
            <a:r>
              <a:rPr lang="en-AU" sz="3200" i="1" dirty="0"/>
              <a:t>“I recommend that any future industry-wide code of practice should be based on a quantitative assessment of climate, including </a:t>
            </a:r>
            <a:r>
              <a:rPr lang="en-AU" sz="3200" i="1" u="sng" dirty="0"/>
              <a:t>an ultimate cut-off temperature at which work must cease.</a:t>
            </a:r>
            <a:r>
              <a:rPr lang="en-AU" sz="3200" i="1" dirty="0"/>
              <a:t>……..”</a:t>
            </a:r>
          </a:p>
        </p:txBody>
      </p:sp>
      <p:sp>
        <p:nvSpPr>
          <p:cNvPr id="5" name="TextBox 4"/>
          <p:cNvSpPr txBox="1"/>
          <p:nvPr/>
        </p:nvSpPr>
        <p:spPr>
          <a:xfrm>
            <a:off x="997527" y="5474525"/>
            <a:ext cx="6650182" cy="461665"/>
          </a:xfrm>
          <a:prstGeom prst="rect">
            <a:avLst/>
          </a:prstGeom>
          <a:noFill/>
        </p:spPr>
        <p:txBody>
          <a:bodyPr wrap="square" rtlCol="0">
            <a:spAutoFit/>
          </a:bodyPr>
          <a:lstStyle/>
          <a:p>
            <a:pPr algn="ctr"/>
            <a:r>
              <a:rPr lang="en-AU" sz="2400" dirty="0"/>
              <a:t>Is this practically achievable?</a:t>
            </a:r>
          </a:p>
        </p:txBody>
      </p:sp>
    </p:spTree>
    <p:extLst>
      <p:ext uri="{BB962C8B-B14F-4D97-AF65-F5344CB8AC3E}">
        <p14:creationId xmlns:p14="http://schemas.microsoft.com/office/powerpoint/2010/main" val="2115234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Break in a crib room for 15 Min</a:t>
            </a:r>
          </a:p>
        </p:txBody>
      </p:sp>
      <p:sp>
        <p:nvSpPr>
          <p:cNvPr id="3" name="Content Placeholder 2"/>
          <p:cNvSpPr>
            <a:spLocks noGrp="1"/>
          </p:cNvSpPr>
          <p:nvPr>
            <p:ph idx="4294967295"/>
          </p:nvPr>
        </p:nvSpPr>
        <p:spPr>
          <a:xfrm>
            <a:off x="457200" y="1600200"/>
            <a:ext cx="8229600" cy="4525963"/>
          </a:xfrm>
          <a:prstGeom prst="rect">
            <a:avLst/>
          </a:prstGeom>
        </p:spPr>
        <p:txBody>
          <a:bodyPr/>
          <a:lstStyle/>
          <a:p>
            <a:endParaRPr lang="en-AU" dirty="0"/>
          </a:p>
        </p:txBody>
      </p:sp>
      <p:sp>
        <p:nvSpPr>
          <p:cNvPr id="5" name="Slide Number Placeholder 4"/>
          <p:cNvSpPr>
            <a:spLocks noGrp="1"/>
          </p:cNvSpPr>
          <p:nvPr>
            <p:ph type="sldNum" sz="quarter" idx="4294967295"/>
          </p:nvPr>
        </p:nvSpPr>
        <p:spPr>
          <a:xfrm>
            <a:off x="8342676" y="6381328"/>
            <a:ext cx="390922" cy="365125"/>
          </a:xfrm>
          <a:prstGeom prst="rect">
            <a:avLst/>
          </a:prstGeom>
        </p:spPr>
        <p:txBody>
          <a:bodyPr/>
          <a:lstStyle/>
          <a:p>
            <a:pPr>
              <a:defRPr/>
            </a:pPr>
            <a:fld id="{5D0ADBCC-C841-4340-B859-195FA974C156}" type="slidenum">
              <a:rPr lang="en-AU" sz="1200" smtClean="0"/>
              <a:pPr>
                <a:defRPr/>
              </a:pPr>
              <a:t>30</a:t>
            </a:fld>
            <a:endParaRPr lang="en-AU" sz="1200" dirty="0"/>
          </a:p>
        </p:txBody>
      </p:sp>
      <p:pic>
        <p:nvPicPr>
          <p:cNvPr id="164868" name="Picture 4" descr="C:\Users\ROSS~1.DIC\AppData\Local\Temp\SNAGHTML1d6f0e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265" y="1340768"/>
            <a:ext cx="7848872" cy="4901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9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Estimation Exercise. How did you go?</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3330812566"/>
              </p:ext>
            </p:extLst>
          </p:nvPr>
        </p:nvGraphicFramePr>
        <p:xfrm>
          <a:off x="457200" y="1600200"/>
          <a:ext cx="8229600" cy="1986280"/>
        </p:xfrm>
        <a:graphic>
          <a:graphicData uri="http://schemas.openxmlformats.org/drawingml/2006/table">
            <a:tbl>
              <a:tblPr firstRow="1" bandRow="1">
                <a:tableStyleId>{5C22544A-7EE6-4342-B048-85BDC9FD1C3A}</a:tableStyleId>
              </a:tblPr>
              <a:tblGrid>
                <a:gridCol w="1990902">
                  <a:extLst>
                    <a:ext uri="{9D8B030D-6E8A-4147-A177-3AD203B41FA5}">
                      <a16:colId xmlns:a16="http://schemas.microsoft.com/office/drawing/2014/main" val="20000"/>
                    </a:ext>
                  </a:extLst>
                </a:gridCol>
                <a:gridCol w="1990902">
                  <a:extLst>
                    <a:ext uri="{9D8B030D-6E8A-4147-A177-3AD203B41FA5}">
                      <a16:colId xmlns:a16="http://schemas.microsoft.com/office/drawing/2014/main" val="20001"/>
                    </a:ext>
                  </a:extLst>
                </a:gridCol>
                <a:gridCol w="2004326">
                  <a:extLst>
                    <a:ext uri="{9D8B030D-6E8A-4147-A177-3AD203B41FA5}">
                      <a16:colId xmlns:a16="http://schemas.microsoft.com/office/drawing/2014/main" val="20002"/>
                    </a:ext>
                  </a:extLst>
                </a:gridCol>
                <a:gridCol w="2243470">
                  <a:extLst>
                    <a:ext uri="{9D8B030D-6E8A-4147-A177-3AD203B41FA5}">
                      <a16:colId xmlns:a16="http://schemas.microsoft.com/office/drawing/2014/main" val="20003"/>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altLang="en-US" sz="1800" dirty="0">
                          <a:cs typeface="Times New Roman" pitchFamily="18" charset="0"/>
                        </a:rPr>
                        <a:t>Scenario</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a:t>Air Temperature  </a:t>
                      </a:r>
                      <a:r>
                        <a:rPr lang="en-AU" altLang="en-US" sz="1800" dirty="0">
                          <a:cs typeface="Times New Roman" pitchFamily="18" charset="0"/>
                        </a:rPr>
                        <a:t>°C</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a:t>Allowable Exposure</a:t>
                      </a:r>
                      <a:r>
                        <a:rPr lang="en-AU" baseline="0" dirty="0"/>
                        <a:t> Time (AET) </a:t>
                      </a:r>
                      <a:r>
                        <a:rPr lang="en-AU" dirty="0"/>
                        <a:t>Estimated </a:t>
                      </a:r>
                    </a:p>
                  </a:txBody>
                  <a:tcPr/>
                </a:tc>
                <a:tc>
                  <a:txBody>
                    <a:bodyPr/>
                    <a:lstStyle/>
                    <a:p>
                      <a:pPr algn="ctr"/>
                      <a:r>
                        <a:rPr lang="en-AU" dirty="0"/>
                        <a:t>Allowable Exposure</a:t>
                      </a:r>
                      <a:r>
                        <a:rPr lang="en-AU" baseline="0" dirty="0"/>
                        <a:t> Time (AET) Calculated</a:t>
                      </a:r>
                      <a:endParaRPr lang="en-AU" dirty="0"/>
                    </a:p>
                  </a:txBody>
                  <a:tcPr/>
                </a:tc>
                <a:extLst>
                  <a:ext uri="{0D108BD9-81ED-4DB2-BD59-A6C34878D82A}">
                    <a16:rowId xmlns:a16="http://schemas.microsoft.com/office/drawing/2014/main" val="10000"/>
                  </a:ext>
                </a:extLst>
              </a:tr>
              <a:tr h="370840">
                <a:tc>
                  <a:txBody>
                    <a:bodyPr/>
                    <a:lstStyle/>
                    <a:p>
                      <a:pPr algn="ctr"/>
                      <a:r>
                        <a:rPr lang="en-AU" dirty="0"/>
                        <a:t>1</a:t>
                      </a:r>
                    </a:p>
                  </a:txBody>
                  <a:tcPr/>
                </a:tc>
                <a:tc>
                  <a:txBody>
                    <a:bodyPr/>
                    <a:lstStyle/>
                    <a:p>
                      <a:pPr algn="ctr"/>
                      <a:r>
                        <a:rPr lang="en-AU" dirty="0"/>
                        <a:t>34.0</a:t>
                      </a:r>
                    </a:p>
                  </a:txBody>
                  <a:tcPr/>
                </a:tc>
                <a:tc>
                  <a:txBody>
                    <a:bodyPr/>
                    <a:lstStyle/>
                    <a:p>
                      <a:endParaRPr lang="en-AU"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a:t>No Limit </a:t>
                      </a:r>
                    </a:p>
                  </a:txBody>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a:t>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a:t>32.0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dirty="0"/>
                    </a:p>
                  </a:txBody>
                  <a:tcPr/>
                </a:tc>
                <a:tc>
                  <a:txBody>
                    <a:bodyPr/>
                    <a:lstStyle/>
                    <a:p>
                      <a:r>
                        <a:rPr lang="en-AU" dirty="0"/>
                        <a:t>65</a:t>
                      </a:r>
                    </a:p>
                  </a:txBody>
                  <a:tcPr/>
                </a:tc>
                <a:extLst>
                  <a:ext uri="{0D108BD9-81ED-4DB2-BD59-A6C34878D82A}">
                    <a16:rowId xmlns:a16="http://schemas.microsoft.com/office/drawing/2014/main" val="1000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a:t>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a:t>40.9</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dirty="0">
                        <a:solidFill>
                          <a:srgbClr val="FF0000"/>
                        </a:solidFill>
                      </a:endParaRPr>
                    </a:p>
                  </a:txBody>
                  <a:tcPr/>
                </a:tc>
                <a:tc>
                  <a:txBody>
                    <a:bodyPr/>
                    <a:lstStyle/>
                    <a:p>
                      <a:r>
                        <a:rPr lang="en-AU" dirty="0"/>
                        <a:t>67</a:t>
                      </a:r>
                    </a:p>
                  </a:txBody>
                  <a:tcPr/>
                </a:tc>
                <a:extLst>
                  <a:ext uri="{0D108BD9-81ED-4DB2-BD59-A6C34878D82A}">
                    <a16:rowId xmlns:a16="http://schemas.microsoft.com/office/drawing/2014/main" val="10003"/>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a:t>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a:t>52.4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dirty="0">
                        <a:solidFill>
                          <a:srgbClr val="FF0000"/>
                        </a:solidFill>
                      </a:endParaRPr>
                    </a:p>
                  </a:txBody>
                  <a:tcPr/>
                </a:tc>
                <a:tc>
                  <a:txBody>
                    <a:bodyPr/>
                    <a:lstStyle/>
                    <a:p>
                      <a:r>
                        <a:rPr lang="en-AU" dirty="0"/>
                        <a:t>64</a:t>
                      </a:r>
                    </a:p>
                  </a:txBody>
                  <a:tcPr/>
                </a:tc>
                <a:extLst>
                  <a:ext uri="{0D108BD9-81ED-4DB2-BD59-A6C34878D82A}">
                    <a16:rowId xmlns:a16="http://schemas.microsoft.com/office/drawing/2014/main" val="10004"/>
                  </a:ext>
                </a:extLst>
              </a:tr>
            </a:tbl>
          </a:graphicData>
        </a:graphic>
      </p:graphicFrame>
      <p:sp>
        <p:nvSpPr>
          <p:cNvPr id="5" name="Slide Number Placeholder 4"/>
          <p:cNvSpPr>
            <a:spLocks noGrp="1"/>
          </p:cNvSpPr>
          <p:nvPr>
            <p:ph type="sldNum" sz="quarter" idx="4294967295"/>
          </p:nvPr>
        </p:nvSpPr>
        <p:spPr>
          <a:xfrm>
            <a:off x="8460432" y="6348222"/>
            <a:ext cx="390922" cy="365125"/>
          </a:xfrm>
          <a:prstGeom prst="rect">
            <a:avLst/>
          </a:prstGeom>
        </p:spPr>
        <p:txBody>
          <a:bodyPr/>
          <a:lstStyle/>
          <a:p>
            <a:pPr>
              <a:defRPr/>
            </a:pPr>
            <a:fld id="{5D0ADBCC-C841-4340-B859-195FA974C156}" type="slidenum">
              <a:rPr lang="en-AU" sz="1200" smtClean="0"/>
              <a:pPr>
                <a:defRPr/>
              </a:pPr>
              <a:t>31</a:t>
            </a:fld>
            <a:endParaRPr lang="en-AU" sz="1200" dirty="0"/>
          </a:p>
        </p:txBody>
      </p:sp>
      <p:sp>
        <p:nvSpPr>
          <p:cNvPr id="7" name="TextBox 6"/>
          <p:cNvSpPr txBox="1"/>
          <p:nvPr/>
        </p:nvSpPr>
        <p:spPr>
          <a:xfrm>
            <a:off x="3109622" y="4560815"/>
            <a:ext cx="2232248" cy="1754326"/>
          </a:xfrm>
          <a:prstGeom prst="rect">
            <a:avLst/>
          </a:prstGeom>
          <a:noFill/>
        </p:spPr>
        <p:txBody>
          <a:bodyPr wrap="square" rtlCol="0">
            <a:spAutoFit/>
          </a:bodyPr>
          <a:lstStyle/>
          <a:p>
            <a:pPr marL="285750" indent="-285750">
              <a:buFont typeface="Arial" panose="020B0604020202020204" pitchFamily="34" charset="0"/>
              <a:buChar char="•"/>
            </a:pPr>
            <a:r>
              <a:rPr lang="en-AU" dirty="0"/>
              <a:t>No Limit </a:t>
            </a:r>
          </a:p>
          <a:p>
            <a:pPr marL="285750" indent="-285750">
              <a:buFont typeface="Arial" panose="020B0604020202020204" pitchFamily="34" charset="0"/>
              <a:buChar char="•"/>
            </a:pPr>
            <a:r>
              <a:rPr lang="en-AU" dirty="0"/>
              <a:t>60 Min</a:t>
            </a:r>
          </a:p>
          <a:p>
            <a:pPr marL="285750" indent="-285750">
              <a:buFont typeface="Arial" panose="020B0604020202020204" pitchFamily="34" charset="0"/>
              <a:buChar char="•"/>
            </a:pPr>
            <a:r>
              <a:rPr lang="en-AU" dirty="0"/>
              <a:t>30 Min</a:t>
            </a:r>
          </a:p>
          <a:p>
            <a:pPr marL="285750" indent="-285750">
              <a:buFont typeface="Arial" panose="020B0604020202020204" pitchFamily="34" charset="0"/>
              <a:buChar char="•"/>
            </a:pPr>
            <a:r>
              <a:rPr lang="en-AU" dirty="0"/>
              <a:t>15 Min</a:t>
            </a:r>
          </a:p>
          <a:p>
            <a:pPr marL="285750" indent="-285750">
              <a:buFont typeface="Arial" panose="020B0604020202020204" pitchFamily="34" charset="0"/>
              <a:buChar char="•"/>
            </a:pPr>
            <a:r>
              <a:rPr lang="en-AU" dirty="0"/>
              <a:t>No work</a:t>
            </a:r>
          </a:p>
          <a:p>
            <a:pPr marL="285750" indent="-285750">
              <a:buFont typeface="Arial" panose="020B0604020202020204" pitchFamily="34" charset="0"/>
              <a:buChar char="•"/>
            </a:pPr>
            <a:endParaRPr lang="en-AU" dirty="0"/>
          </a:p>
        </p:txBody>
      </p:sp>
    </p:spTree>
    <p:extLst>
      <p:ext uri="{BB962C8B-B14F-4D97-AF65-F5344CB8AC3E}">
        <p14:creationId xmlns:p14="http://schemas.microsoft.com/office/powerpoint/2010/main" val="2068033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about heat stress indices?</a:t>
            </a:r>
          </a:p>
        </p:txBody>
      </p:sp>
      <p:sp>
        <p:nvSpPr>
          <p:cNvPr id="3" name="Slide Number Placeholder 2"/>
          <p:cNvSpPr>
            <a:spLocks noGrp="1"/>
          </p:cNvSpPr>
          <p:nvPr>
            <p:ph type="sldNum" sz="quarter" idx="13"/>
          </p:nvPr>
        </p:nvSpPr>
        <p:spPr/>
        <p:txBody>
          <a:bodyPr/>
          <a:lstStyle/>
          <a:p>
            <a:fld id="{F624A8C7-D029-401D-A8B1-18FF118BE1BB}" type="slidenum">
              <a:rPr lang="en-GB" smtClean="0"/>
              <a:pPr/>
              <a:t>32</a:t>
            </a:fld>
            <a:endParaRPr lang="en-GB" dirty="0"/>
          </a:p>
        </p:txBody>
      </p:sp>
      <p:sp>
        <p:nvSpPr>
          <p:cNvPr id="4" name="Content Placeholder 3"/>
          <p:cNvSpPr>
            <a:spLocks noGrp="1"/>
          </p:cNvSpPr>
          <p:nvPr>
            <p:ph sz="quarter" idx="16"/>
          </p:nvPr>
        </p:nvSpPr>
        <p:spPr/>
        <p:txBody>
          <a:bodyPr/>
          <a:lstStyle/>
          <a:p>
            <a:pPr marL="342900" indent="-342900">
              <a:buFont typeface="Arial" panose="020B0604020202020204" pitchFamily="34" charset="0"/>
              <a:buChar char="•"/>
            </a:pPr>
            <a:r>
              <a:rPr lang="en-AU" sz="2400" dirty="0"/>
              <a:t>The ideal heat stress assessment method will need to consider all aspects of heat generation inside the body and the transfer of heat with the work environment</a:t>
            </a:r>
            <a:r>
              <a:rPr lang="en-AU" dirty="0"/>
              <a:t>.</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sz="2400" dirty="0"/>
              <a:t>But which one, over the last 70+ years there have been over 100 different climatic heat stress indices developed.</a:t>
            </a:r>
          </a:p>
          <a:p>
            <a:pPr marL="342900" indent="-342900">
              <a:buFont typeface="Arial" panose="020B0604020202020204" pitchFamily="34" charset="0"/>
              <a:buChar char="•"/>
            </a:pPr>
            <a:endParaRPr lang="en-AU" sz="2400" dirty="0"/>
          </a:p>
          <a:p>
            <a:pPr marL="342900" indent="-342900">
              <a:buFont typeface="Arial" panose="020B0604020202020204" pitchFamily="34" charset="0"/>
              <a:buChar char="•"/>
            </a:pPr>
            <a:r>
              <a:rPr lang="en-AU" sz="2400" dirty="0"/>
              <a:t>None of these can take into account all of the personal factors.</a:t>
            </a:r>
          </a:p>
          <a:p>
            <a:pPr marL="342900" indent="-342900">
              <a:buFont typeface="Arial" panose="020B0604020202020204" pitchFamily="34" charset="0"/>
              <a:buChar char="•"/>
            </a:pPr>
            <a:endParaRPr lang="en-AU" dirty="0"/>
          </a:p>
          <a:p>
            <a:endParaRPr lang="en-AU" dirty="0"/>
          </a:p>
        </p:txBody>
      </p:sp>
    </p:spTree>
    <p:extLst>
      <p:ext uri="{BB962C8B-B14F-4D97-AF65-F5344CB8AC3E}">
        <p14:creationId xmlns:p14="http://schemas.microsoft.com/office/powerpoint/2010/main" val="360230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Can the Coroner’s recommendation be achieved?</a:t>
            </a:r>
          </a:p>
        </p:txBody>
      </p:sp>
      <p:sp>
        <p:nvSpPr>
          <p:cNvPr id="3" name="Content Placeholder 2"/>
          <p:cNvSpPr>
            <a:spLocks noGrp="1"/>
          </p:cNvSpPr>
          <p:nvPr>
            <p:ph idx="4294967295"/>
          </p:nvPr>
        </p:nvSpPr>
        <p:spPr>
          <a:xfrm>
            <a:off x="457200" y="1600200"/>
            <a:ext cx="8229600" cy="4525963"/>
          </a:xfrm>
          <a:prstGeom prst="rect">
            <a:avLst/>
          </a:prstGeom>
        </p:spPr>
        <p:txBody>
          <a:bodyPr>
            <a:normAutofit fontScale="40000" lnSpcReduction="20000"/>
          </a:bodyPr>
          <a:lstStyle/>
          <a:p>
            <a:pPr marL="285750" indent="-285750">
              <a:buFont typeface="Arial" panose="020B0604020202020204" pitchFamily="34" charset="0"/>
              <a:buChar char="•"/>
            </a:pPr>
            <a:endParaRPr lang="en-AU" sz="6000" dirty="0"/>
          </a:p>
          <a:p>
            <a:r>
              <a:rPr lang="en-AU" sz="6000" i="1" dirty="0">
                <a:solidFill>
                  <a:srgbClr val="0070C0"/>
                </a:solidFill>
              </a:rPr>
              <a:t>……an ultimate cut-off temperature at which work must cease.……..”</a:t>
            </a:r>
          </a:p>
          <a:p>
            <a:pPr marL="285750" indent="-285750">
              <a:buFont typeface="Arial" panose="020B0604020202020204" pitchFamily="34" charset="0"/>
              <a:buChar char="•"/>
            </a:pPr>
            <a:endParaRPr lang="en-AU" sz="6000" dirty="0"/>
          </a:p>
          <a:p>
            <a:pPr marL="285750" indent="-285750">
              <a:buFont typeface="Arial" panose="020B0604020202020204" pitchFamily="34" charset="0"/>
              <a:buChar char="•"/>
            </a:pPr>
            <a:r>
              <a:rPr lang="en-AU" sz="6000" dirty="0"/>
              <a:t>There are far too many variables to be able to define a limit by a single parameter.</a:t>
            </a:r>
          </a:p>
          <a:p>
            <a:pPr marL="285750" indent="-285750">
              <a:buFont typeface="Arial" panose="020B0604020202020204" pitchFamily="34" charset="0"/>
              <a:buChar char="•"/>
            </a:pPr>
            <a:endParaRPr lang="en-AU" sz="6000" dirty="0"/>
          </a:p>
          <a:p>
            <a:pPr marL="285750" indent="-285750">
              <a:buFont typeface="Arial" panose="020B0604020202020204" pitchFamily="34" charset="0"/>
              <a:buChar char="•"/>
            </a:pPr>
            <a:r>
              <a:rPr lang="en-AU" sz="6000" dirty="0"/>
              <a:t>Heat stress indices allow the integration of many parameters into one figure but even they cannot account for all scenarios. They </a:t>
            </a:r>
            <a:r>
              <a:rPr lang="en-AU" sz="6000" u="sng" dirty="0"/>
              <a:t>cannot</a:t>
            </a:r>
            <a:r>
              <a:rPr lang="en-AU" sz="6000" dirty="0"/>
              <a:t> guarantee a safe/unsafe limit.</a:t>
            </a:r>
          </a:p>
          <a:p>
            <a:pPr marL="285750" indent="-285750">
              <a:buFont typeface="Arial" panose="020B0604020202020204" pitchFamily="34" charset="0"/>
              <a:buChar char="•"/>
            </a:pPr>
            <a:endParaRPr lang="en-AU" sz="6000" dirty="0"/>
          </a:p>
          <a:p>
            <a:pPr marL="285750" indent="-285750">
              <a:buFont typeface="Arial" panose="020B0604020202020204" pitchFamily="34" charset="0"/>
              <a:buChar char="•"/>
            </a:pPr>
            <a:r>
              <a:rPr lang="en-AU" sz="6000" dirty="0"/>
              <a:t>At best they can be used as guides only.</a:t>
            </a:r>
          </a:p>
          <a:p>
            <a:endParaRPr lang="en-AU" sz="2400" dirty="0"/>
          </a:p>
          <a:p>
            <a:pPr marL="285750" indent="-285750">
              <a:buFont typeface="Arial" panose="020B0604020202020204" pitchFamily="34" charset="0"/>
              <a:buChar char="•"/>
            </a:pPr>
            <a:endParaRPr lang="en-AU" sz="2400" dirty="0"/>
          </a:p>
          <a:p>
            <a:pPr marL="285750" indent="-285750">
              <a:buFont typeface="Arial" panose="020B0604020202020204" pitchFamily="34" charset="0"/>
              <a:buChar char="•"/>
            </a:pPr>
            <a:endParaRPr lang="en-AU" sz="2400" dirty="0"/>
          </a:p>
          <a:p>
            <a:endParaRPr lang="en-AU" dirty="0"/>
          </a:p>
        </p:txBody>
      </p:sp>
      <p:sp>
        <p:nvSpPr>
          <p:cNvPr id="4" name="Slide Number Placeholder 3"/>
          <p:cNvSpPr>
            <a:spLocks noGrp="1"/>
          </p:cNvSpPr>
          <p:nvPr>
            <p:ph type="sldNum" sz="quarter" idx="4294967295"/>
          </p:nvPr>
        </p:nvSpPr>
        <p:spPr>
          <a:xfrm>
            <a:off x="8350250" y="6351588"/>
            <a:ext cx="361952" cy="312012"/>
          </a:xfrm>
          <a:prstGeom prst="rect">
            <a:avLst/>
          </a:prstGeom>
        </p:spPr>
        <p:txBody>
          <a:bodyPr/>
          <a:lstStyle/>
          <a:p>
            <a:pPr>
              <a:defRPr/>
            </a:pPr>
            <a:fld id="{7141FCCF-8FC4-FD48-BC18-855ED9BEBE86}" type="slidenum">
              <a:rPr lang="en-GB" smtClean="0">
                <a:solidFill>
                  <a:srgbClr val="665546"/>
                </a:solidFill>
              </a:rPr>
              <a:pPr>
                <a:defRPr/>
              </a:pPr>
              <a:t>33</a:t>
            </a:fld>
            <a:endParaRPr lang="en-GB" dirty="0">
              <a:solidFill>
                <a:srgbClr val="665546"/>
              </a:solidFill>
            </a:endParaRPr>
          </a:p>
        </p:txBody>
      </p:sp>
    </p:spTree>
    <p:extLst>
      <p:ext uri="{BB962C8B-B14F-4D97-AF65-F5344CB8AC3E}">
        <p14:creationId xmlns:p14="http://schemas.microsoft.com/office/powerpoint/2010/main" val="19543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Key variables that must be considered</a:t>
            </a:r>
          </a:p>
        </p:txBody>
      </p:sp>
      <p:sp>
        <p:nvSpPr>
          <p:cNvPr id="3" name="Slide Number Placeholder 2"/>
          <p:cNvSpPr>
            <a:spLocks noGrp="1"/>
          </p:cNvSpPr>
          <p:nvPr>
            <p:ph type="sldNum" sz="quarter" idx="13"/>
          </p:nvPr>
        </p:nvSpPr>
        <p:spPr/>
        <p:txBody>
          <a:bodyPr/>
          <a:lstStyle/>
          <a:p>
            <a:fld id="{F624A8C7-D029-401D-A8B1-18FF118BE1BB}" type="slidenum">
              <a:rPr lang="en-GB" smtClean="0"/>
              <a:pPr/>
              <a:t>4</a:t>
            </a:fld>
            <a:endParaRPr lang="en-GB" dirty="0"/>
          </a:p>
        </p:txBody>
      </p:sp>
      <p:sp>
        <p:nvSpPr>
          <p:cNvPr id="4" name="Content Placeholder 3"/>
          <p:cNvSpPr>
            <a:spLocks noGrp="1"/>
          </p:cNvSpPr>
          <p:nvPr>
            <p:ph sz="quarter" idx="16"/>
          </p:nvPr>
        </p:nvSpPr>
        <p:spPr>
          <a:xfrm>
            <a:off x="1020727" y="1661686"/>
            <a:ext cx="6666614" cy="4438650"/>
          </a:xfrm>
        </p:spPr>
        <p:txBody>
          <a:bodyPr>
            <a:normAutofit/>
          </a:bodyPr>
          <a:lstStyle/>
          <a:p>
            <a:pPr marL="342900" indent="-342900">
              <a:buFont typeface="+mj-lt"/>
              <a:buAutoNum type="arabicPeriod"/>
            </a:pPr>
            <a:endParaRPr lang="en-AU" sz="2400" dirty="0"/>
          </a:p>
          <a:p>
            <a:pPr marL="342900" indent="-342900">
              <a:buFont typeface="+mj-lt"/>
              <a:buAutoNum type="arabicPeriod"/>
            </a:pPr>
            <a:r>
              <a:rPr lang="en-US" sz="2400" dirty="0"/>
              <a:t>Environmental contributions to heat illness</a:t>
            </a:r>
          </a:p>
          <a:p>
            <a:pPr marL="342900" indent="-342900">
              <a:buFont typeface="+mj-lt"/>
              <a:buAutoNum type="arabicPeriod"/>
            </a:pPr>
            <a:endParaRPr lang="en-AU" sz="2400" dirty="0"/>
          </a:p>
          <a:p>
            <a:pPr marL="342900" indent="-342900">
              <a:buFont typeface="+mj-lt"/>
              <a:buAutoNum type="arabicPeriod"/>
            </a:pPr>
            <a:r>
              <a:rPr lang="en-US" sz="2400" dirty="0"/>
              <a:t>Personal factors which influence heat illness</a:t>
            </a:r>
            <a:endParaRPr lang="en-AU" sz="2400" dirty="0"/>
          </a:p>
        </p:txBody>
      </p:sp>
    </p:spTree>
    <p:extLst>
      <p:ext uri="{BB962C8B-B14F-4D97-AF65-F5344CB8AC3E}">
        <p14:creationId xmlns:p14="http://schemas.microsoft.com/office/powerpoint/2010/main" val="5134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algn="ctr">
              <a:defRPr/>
            </a:pPr>
            <a:r>
              <a:rPr lang="en-US" dirty="0"/>
              <a:t>Environmental Contributions to Heat Illness</a:t>
            </a:r>
          </a:p>
        </p:txBody>
      </p:sp>
      <p:sp>
        <p:nvSpPr>
          <p:cNvPr id="21507" name="Rectangle 3"/>
          <p:cNvSpPr>
            <a:spLocks noGrp="1" noChangeArrowheads="1"/>
          </p:cNvSpPr>
          <p:nvPr>
            <p:ph idx="4294967295"/>
          </p:nvPr>
        </p:nvSpPr>
        <p:spPr>
          <a:xfrm>
            <a:off x="899592" y="1549400"/>
            <a:ext cx="6358095" cy="3854592"/>
          </a:xfrm>
          <a:prstGeom prst="rect">
            <a:avLst/>
          </a:prstGeom>
          <a:noFill/>
        </p:spPr>
        <p:txBody>
          <a:bodyPr/>
          <a:lstStyle/>
          <a:p>
            <a:pPr lvl="1">
              <a:lnSpc>
                <a:spcPct val="150000"/>
              </a:lnSpc>
              <a:buFontTx/>
              <a:buChar char="•"/>
            </a:pPr>
            <a:r>
              <a:rPr lang="en-US" altLang="en-US" sz="2400" dirty="0"/>
              <a:t>Temperature </a:t>
            </a:r>
          </a:p>
          <a:p>
            <a:pPr lvl="1">
              <a:lnSpc>
                <a:spcPct val="150000"/>
              </a:lnSpc>
              <a:buFontTx/>
              <a:buChar char="•"/>
            </a:pPr>
            <a:r>
              <a:rPr lang="en-US" altLang="en-US" sz="2400" dirty="0"/>
              <a:t>Humidity</a:t>
            </a:r>
          </a:p>
          <a:p>
            <a:pPr lvl="1">
              <a:lnSpc>
                <a:spcPct val="150000"/>
              </a:lnSpc>
              <a:buFontTx/>
              <a:buChar char="•"/>
            </a:pPr>
            <a:r>
              <a:rPr lang="en-US" altLang="en-US" sz="2400" dirty="0"/>
              <a:t>Air Movement</a:t>
            </a:r>
          </a:p>
          <a:p>
            <a:pPr lvl="1">
              <a:lnSpc>
                <a:spcPct val="150000"/>
              </a:lnSpc>
              <a:buFontTx/>
              <a:buChar char="•"/>
            </a:pPr>
            <a:r>
              <a:rPr lang="en-US" altLang="en-US" sz="2400" dirty="0"/>
              <a:t>Radiant temperature of surroundings</a:t>
            </a:r>
          </a:p>
          <a:p>
            <a:pPr lvl="1">
              <a:lnSpc>
                <a:spcPct val="150000"/>
              </a:lnSpc>
              <a:buFontTx/>
              <a:buChar char="•"/>
            </a:pPr>
            <a:r>
              <a:rPr lang="en-US" altLang="en-US" sz="2400" dirty="0"/>
              <a:t>Clothing</a:t>
            </a:r>
          </a:p>
          <a:p>
            <a:pPr lvl="1">
              <a:lnSpc>
                <a:spcPct val="150000"/>
              </a:lnSpc>
              <a:buFontTx/>
              <a:buChar char="•"/>
            </a:pPr>
            <a:r>
              <a:rPr lang="en-US" altLang="en-US" sz="2400" dirty="0"/>
              <a:t>Physical activity</a:t>
            </a:r>
          </a:p>
        </p:txBody>
      </p:sp>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6361" y="1276351"/>
            <a:ext cx="3437640" cy="2080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390442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algn="ctr">
              <a:defRPr/>
            </a:pPr>
            <a:r>
              <a:rPr lang="en-US" dirty="0"/>
              <a:t>Personal Factors Which Influence Heat Illness</a:t>
            </a:r>
          </a:p>
        </p:txBody>
      </p:sp>
      <p:sp>
        <p:nvSpPr>
          <p:cNvPr id="22531" name="Rectangle 3"/>
          <p:cNvSpPr>
            <a:spLocks noGrp="1" noChangeArrowheads="1"/>
          </p:cNvSpPr>
          <p:nvPr>
            <p:ph idx="4294967295"/>
          </p:nvPr>
        </p:nvSpPr>
        <p:spPr>
          <a:xfrm>
            <a:off x="827584" y="1484784"/>
            <a:ext cx="6172200" cy="4010083"/>
          </a:xfrm>
          <a:prstGeom prst="rect">
            <a:avLst/>
          </a:prstGeom>
          <a:noFill/>
        </p:spPr>
        <p:txBody>
          <a:bodyPr>
            <a:normAutofit fontScale="55000" lnSpcReduction="20000"/>
          </a:bodyPr>
          <a:lstStyle/>
          <a:p>
            <a:pPr algn="ctr">
              <a:spcBef>
                <a:spcPct val="0"/>
              </a:spcBef>
              <a:buFontTx/>
              <a:buNone/>
            </a:pPr>
            <a:endParaRPr lang="en-US" altLang="en-US" sz="3300" dirty="0">
              <a:solidFill>
                <a:schemeClr val="tx2"/>
              </a:solidFill>
              <a:latin typeface="Courier"/>
            </a:endParaRPr>
          </a:p>
          <a:p>
            <a:pPr marL="457200" lvl="1" indent="-457200">
              <a:lnSpc>
                <a:spcPct val="160000"/>
              </a:lnSpc>
              <a:buFont typeface="Arial" panose="020B0604020202020204" pitchFamily="34" charset="0"/>
              <a:buChar char="•"/>
            </a:pPr>
            <a:r>
              <a:rPr lang="en-US" altLang="en-US" sz="4400" dirty="0"/>
              <a:t>Age</a:t>
            </a:r>
          </a:p>
          <a:p>
            <a:pPr marL="457200" lvl="1" indent="-457200">
              <a:lnSpc>
                <a:spcPct val="160000"/>
              </a:lnSpc>
              <a:buFont typeface="Arial" panose="020B0604020202020204" pitchFamily="34" charset="0"/>
              <a:buChar char="•"/>
            </a:pPr>
            <a:r>
              <a:rPr lang="en-US" altLang="en-US" sz="4400" dirty="0"/>
              <a:t>General Health</a:t>
            </a:r>
          </a:p>
          <a:p>
            <a:pPr marL="457200" lvl="1" indent="-457200">
              <a:lnSpc>
                <a:spcPct val="160000"/>
              </a:lnSpc>
              <a:buFont typeface="Arial" panose="020B0604020202020204" pitchFamily="34" charset="0"/>
              <a:buChar char="•"/>
            </a:pPr>
            <a:r>
              <a:rPr lang="en-US" altLang="en-US" sz="4400" dirty="0"/>
              <a:t>Weight &amp; Physical fitness</a:t>
            </a:r>
          </a:p>
          <a:p>
            <a:pPr marL="457200" lvl="1" indent="-457200">
              <a:lnSpc>
                <a:spcPct val="160000"/>
              </a:lnSpc>
              <a:buFont typeface="Arial" panose="020B0604020202020204" pitchFamily="34" charset="0"/>
              <a:buChar char="•"/>
            </a:pPr>
            <a:r>
              <a:rPr lang="en-US" altLang="en-US" sz="4400" dirty="0"/>
              <a:t>Hydration State </a:t>
            </a:r>
          </a:p>
          <a:p>
            <a:pPr marL="457200" lvl="1" indent="-457200">
              <a:lnSpc>
                <a:spcPct val="160000"/>
              </a:lnSpc>
              <a:buFont typeface="Arial" panose="020B0604020202020204" pitchFamily="34" charset="0"/>
              <a:buChar char="•"/>
            </a:pPr>
            <a:r>
              <a:rPr lang="en-US" altLang="en-US" sz="4400" dirty="0" err="1"/>
              <a:t>Acclimatisation</a:t>
            </a:r>
            <a:endParaRPr lang="en-US" altLang="en-US" sz="4400" dirty="0"/>
          </a:p>
          <a:p>
            <a:pPr marL="457200" lvl="1" indent="-457200">
              <a:lnSpc>
                <a:spcPct val="160000"/>
              </a:lnSpc>
              <a:buFont typeface="Arial" panose="020B0604020202020204" pitchFamily="34" charset="0"/>
              <a:buChar char="•"/>
            </a:pPr>
            <a:r>
              <a:rPr lang="en-US" altLang="en-US" sz="4400" dirty="0"/>
              <a:t>Drugs</a:t>
            </a:r>
          </a:p>
        </p:txBody>
      </p:sp>
      <p:graphicFrame>
        <p:nvGraphicFramePr>
          <p:cNvPr id="22532" name="Object 4"/>
          <p:cNvGraphicFramePr>
            <a:graphicFrameLocks noChangeAspect="1"/>
          </p:cNvGraphicFramePr>
          <p:nvPr>
            <p:extLst>
              <p:ext uri="{D42A27DB-BD31-4B8C-83A1-F6EECF244321}">
                <p14:modId xmlns:p14="http://schemas.microsoft.com/office/powerpoint/2010/main" val="1354708219"/>
              </p:ext>
            </p:extLst>
          </p:nvPr>
        </p:nvGraphicFramePr>
        <p:xfrm>
          <a:off x="5186362" y="4329112"/>
          <a:ext cx="3346078" cy="1904816"/>
        </p:xfrm>
        <a:graphic>
          <a:graphicData uri="http://schemas.openxmlformats.org/presentationml/2006/ole">
            <mc:AlternateContent xmlns:mc="http://schemas.openxmlformats.org/markup-compatibility/2006">
              <mc:Choice xmlns:v="urn:schemas-microsoft-com:vml" Requires="v">
                <p:oleObj spid="_x0000_s4115" name="Clip" r:id="rId4" imgW="2574788" imgH="2598524" progId="MS_ClipArt_Gallery.2">
                  <p:embed/>
                </p:oleObj>
              </mc:Choice>
              <mc:Fallback>
                <p:oleObj name="Clip" r:id="rId4" imgW="2574788" imgH="2598524"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6362" y="4329112"/>
                        <a:ext cx="3346078" cy="1904816"/>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18949258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So how far out can you be if you choose one temperature? </a:t>
            </a:r>
            <a:endParaRPr lang="en-US" dirty="0"/>
          </a:p>
        </p:txBody>
      </p:sp>
      <p:pic>
        <p:nvPicPr>
          <p:cNvPr id="4" name="Content Placeholder 3"/>
          <p:cNvPicPr>
            <a:picLocks noGrp="1" noChangeAspect="1"/>
          </p:cNvPicPr>
          <p:nvPr>
            <p:ph idx="4294967295"/>
          </p:nvPr>
        </p:nvPicPr>
        <p:blipFill>
          <a:blip r:embed="rId3"/>
          <a:stretch>
            <a:fillRect/>
          </a:stretch>
        </p:blipFill>
        <p:spPr>
          <a:xfrm>
            <a:off x="3627901" y="1883569"/>
            <a:ext cx="1888198" cy="3263504"/>
          </a:xfrm>
          <a:prstGeom prst="rect">
            <a:avLst/>
          </a:prstGeom>
        </p:spPr>
      </p:pic>
      <p:sp>
        <p:nvSpPr>
          <p:cNvPr id="3" name="TextBox 2"/>
          <p:cNvSpPr txBox="1"/>
          <p:nvPr/>
        </p:nvSpPr>
        <p:spPr>
          <a:xfrm>
            <a:off x="1187532" y="5450774"/>
            <a:ext cx="6709559" cy="461665"/>
          </a:xfrm>
          <a:prstGeom prst="rect">
            <a:avLst/>
          </a:prstGeom>
          <a:noFill/>
        </p:spPr>
        <p:txBody>
          <a:bodyPr wrap="square" rtlCol="0">
            <a:spAutoFit/>
          </a:bodyPr>
          <a:lstStyle/>
          <a:p>
            <a:pPr algn="ctr"/>
            <a:r>
              <a:rPr lang="en-AU" sz="2400" dirty="0"/>
              <a:t>Let’s look at some scenarios</a:t>
            </a:r>
          </a:p>
        </p:txBody>
      </p:sp>
    </p:spTree>
    <p:extLst>
      <p:ext uri="{BB962C8B-B14F-4D97-AF65-F5344CB8AC3E}">
        <p14:creationId xmlns:p14="http://schemas.microsoft.com/office/powerpoint/2010/main" val="2884945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Estimation Exercise</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1705158042"/>
              </p:ext>
            </p:extLst>
          </p:nvPr>
        </p:nvGraphicFramePr>
        <p:xfrm>
          <a:off x="457200" y="1600200"/>
          <a:ext cx="8229600" cy="2357120"/>
        </p:xfrm>
        <a:graphic>
          <a:graphicData uri="http://schemas.openxmlformats.org/drawingml/2006/table">
            <a:tbl>
              <a:tblPr firstRow="1" bandRow="1">
                <a:tableStyleId>{5C22544A-7EE6-4342-B048-85BDC9FD1C3A}</a:tableStyleId>
              </a:tblPr>
              <a:tblGrid>
                <a:gridCol w="1990902">
                  <a:extLst>
                    <a:ext uri="{9D8B030D-6E8A-4147-A177-3AD203B41FA5}">
                      <a16:colId xmlns:a16="http://schemas.microsoft.com/office/drawing/2014/main" val="20000"/>
                    </a:ext>
                  </a:extLst>
                </a:gridCol>
                <a:gridCol w="1990902">
                  <a:extLst>
                    <a:ext uri="{9D8B030D-6E8A-4147-A177-3AD203B41FA5}">
                      <a16:colId xmlns:a16="http://schemas.microsoft.com/office/drawing/2014/main" val="20001"/>
                    </a:ext>
                  </a:extLst>
                </a:gridCol>
                <a:gridCol w="2004326">
                  <a:extLst>
                    <a:ext uri="{9D8B030D-6E8A-4147-A177-3AD203B41FA5}">
                      <a16:colId xmlns:a16="http://schemas.microsoft.com/office/drawing/2014/main" val="20002"/>
                    </a:ext>
                  </a:extLst>
                </a:gridCol>
                <a:gridCol w="2243470">
                  <a:extLst>
                    <a:ext uri="{9D8B030D-6E8A-4147-A177-3AD203B41FA5}">
                      <a16:colId xmlns:a16="http://schemas.microsoft.com/office/drawing/2014/main" val="20003"/>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altLang="en-US" sz="1800" dirty="0">
                          <a:cs typeface="Times New Roman" pitchFamily="18" charset="0"/>
                        </a:rPr>
                        <a:t>Scenario</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a:t>Air Temperature  </a:t>
                      </a:r>
                      <a:r>
                        <a:rPr lang="en-AU" altLang="en-US" sz="1800" dirty="0">
                          <a:cs typeface="Times New Roman" pitchFamily="18" charset="0"/>
                        </a:rPr>
                        <a:t>°C</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a:t>Allowable Exposure</a:t>
                      </a:r>
                      <a:r>
                        <a:rPr lang="en-AU" baseline="0" dirty="0"/>
                        <a:t> Time (AET) </a:t>
                      </a:r>
                      <a:r>
                        <a:rPr lang="en-AU" dirty="0"/>
                        <a:t>Estimated </a:t>
                      </a:r>
                    </a:p>
                  </a:txBody>
                  <a:tcPr/>
                </a:tc>
                <a:tc>
                  <a:txBody>
                    <a:bodyPr/>
                    <a:lstStyle/>
                    <a:p>
                      <a:pPr algn="ctr"/>
                      <a:r>
                        <a:rPr lang="en-AU" dirty="0"/>
                        <a:t>Allowable Exposure</a:t>
                      </a:r>
                      <a:r>
                        <a:rPr lang="en-AU" baseline="0" dirty="0"/>
                        <a:t> Time (AET) Calculated</a:t>
                      </a:r>
                      <a:endParaRPr lang="en-AU" dirty="0"/>
                    </a:p>
                  </a:txBody>
                  <a:tcPr/>
                </a:tc>
                <a:extLst>
                  <a:ext uri="{0D108BD9-81ED-4DB2-BD59-A6C34878D82A}">
                    <a16:rowId xmlns:a16="http://schemas.microsoft.com/office/drawing/2014/main" val="10000"/>
                  </a:ext>
                </a:extLst>
              </a:tr>
              <a:tr h="370840">
                <a:tc>
                  <a:txBody>
                    <a:bodyPr/>
                    <a:lstStyle/>
                    <a:p>
                      <a:pPr algn="ctr"/>
                      <a:r>
                        <a:rPr lang="en-AU" dirty="0"/>
                        <a:t>1</a:t>
                      </a:r>
                    </a:p>
                  </a:txBody>
                  <a:tcPr/>
                </a:tc>
                <a:tc>
                  <a:txBody>
                    <a:bodyPr/>
                    <a:lstStyle/>
                    <a:p>
                      <a:pPr algn="ctr"/>
                      <a:r>
                        <a:rPr lang="en-AU" dirty="0"/>
                        <a:t>34.0</a:t>
                      </a:r>
                    </a:p>
                  </a:txBody>
                  <a:tcPr/>
                </a:tc>
                <a:tc>
                  <a:txBody>
                    <a:bodyPr/>
                    <a:lstStyle/>
                    <a:p>
                      <a:endParaRPr lang="en-AU" dirty="0"/>
                    </a:p>
                  </a:txBody>
                  <a:tcPr/>
                </a:tc>
                <a:tc>
                  <a:txBody>
                    <a:bodyPr/>
                    <a:lstStyle/>
                    <a:p>
                      <a:endParaRPr lang="en-AU"/>
                    </a:p>
                  </a:txBody>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a:t>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a:t>32.0</a:t>
                      </a:r>
                    </a:p>
                  </a:txBody>
                  <a:tcPr/>
                </a:tc>
                <a:tc>
                  <a:txBody>
                    <a:bodyPr/>
                    <a:lstStyle/>
                    <a:p>
                      <a:endParaRPr lang="en-AU"/>
                    </a:p>
                  </a:txBody>
                  <a:tcPr/>
                </a:tc>
                <a:tc>
                  <a:txBody>
                    <a:bodyPr/>
                    <a:lstStyle/>
                    <a:p>
                      <a:endParaRPr lang="en-AU"/>
                    </a:p>
                  </a:txBody>
                  <a:tcPr/>
                </a:tc>
                <a:extLst>
                  <a:ext uri="{0D108BD9-81ED-4DB2-BD59-A6C34878D82A}">
                    <a16:rowId xmlns:a16="http://schemas.microsoft.com/office/drawing/2014/main" val="1000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a:t>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a:t>40.9</a:t>
                      </a:r>
                    </a:p>
                  </a:txBody>
                  <a:tcPr/>
                </a:tc>
                <a:tc>
                  <a:txBody>
                    <a:bodyPr/>
                    <a:lstStyle/>
                    <a:p>
                      <a:endParaRPr lang="en-AU"/>
                    </a:p>
                  </a:txBody>
                  <a:tcPr/>
                </a:tc>
                <a:tc>
                  <a:txBody>
                    <a:bodyPr/>
                    <a:lstStyle/>
                    <a:p>
                      <a:endParaRPr lang="en-AU"/>
                    </a:p>
                  </a:txBody>
                  <a:tcPr/>
                </a:tc>
                <a:extLst>
                  <a:ext uri="{0D108BD9-81ED-4DB2-BD59-A6C34878D82A}">
                    <a16:rowId xmlns:a16="http://schemas.microsoft.com/office/drawing/2014/main" val="10003"/>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a:t>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a:t>52.4</a:t>
                      </a:r>
                    </a:p>
                  </a:txBody>
                  <a:tcPr/>
                </a:tc>
                <a:tc>
                  <a:txBody>
                    <a:bodyPr/>
                    <a:lstStyle/>
                    <a:p>
                      <a:endParaRPr lang="en-AU" dirty="0"/>
                    </a:p>
                  </a:txBody>
                  <a:tcPr/>
                </a:tc>
                <a:tc>
                  <a:txBody>
                    <a:bodyPr/>
                    <a:lstStyle/>
                    <a:p>
                      <a:endParaRPr lang="en-AU"/>
                    </a:p>
                  </a:txBody>
                  <a:tcPr/>
                </a:tc>
                <a:extLst>
                  <a:ext uri="{0D108BD9-81ED-4DB2-BD59-A6C34878D82A}">
                    <a16:rowId xmlns:a16="http://schemas.microsoft.com/office/drawing/2014/main" val="10004"/>
                  </a:ext>
                </a:extLst>
              </a:tr>
              <a:tr h="370840">
                <a:tc>
                  <a:txBody>
                    <a:bodyPr/>
                    <a:lstStyle/>
                    <a:p>
                      <a:endParaRPr lang="en-AU"/>
                    </a:p>
                  </a:txBody>
                  <a:tcPr/>
                </a:tc>
                <a:tc>
                  <a:txBody>
                    <a:bodyPr/>
                    <a:lstStyle/>
                    <a:p>
                      <a:endParaRPr lang="en-AU" dirty="0"/>
                    </a:p>
                  </a:txBody>
                  <a:tcPr/>
                </a:tc>
                <a:tc>
                  <a:txBody>
                    <a:bodyPr/>
                    <a:lstStyle/>
                    <a:p>
                      <a:endParaRPr lang="en-AU"/>
                    </a:p>
                  </a:txBody>
                  <a:tcPr/>
                </a:tc>
                <a:tc>
                  <a:txBody>
                    <a:bodyPr/>
                    <a:lstStyle/>
                    <a:p>
                      <a:endParaRPr lang="en-AU" dirty="0"/>
                    </a:p>
                  </a:txBody>
                  <a:tcPr/>
                </a:tc>
                <a:extLst>
                  <a:ext uri="{0D108BD9-81ED-4DB2-BD59-A6C34878D82A}">
                    <a16:rowId xmlns:a16="http://schemas.microsoft.com/office/drawing/2014/main" val="10005"/>
                  </a:ext>
                </a:extLst>
              </a:tr>
            </a:tbl>
          </a:graphicData>
        </a:graphic>
      </p:graphicFrame>
      <p:sp>
        <p:nvSpPr>
          <p:cNvPr id="5" name="Slide Number Placeholder 4"/>
          <p:cNvSpPr>
            <a:spLocks noGrp="1"/>
          </p:cNvSpPr>
          <p:nvPr>
            <p:ph type="sldNum" sz="quarter" idx="4294967295"/>
          </p:nvPr>
        </p:nvSpPr>
        <p:spPr>
          <a:xfrm>
            <a:off x="8460432" y="6315141"/>
            <a:ext cx="390922" cy="365125"/>
          </a:xfrm>
          <a:prstGeom prst="rect">
            <a:avLst/>
          </a:prstGeom>
        </p:spPr>
        <p:txBody>
          <a:bodyPr/>
          <a:lstStyle/>
          <a:p>
            <a:pPr>
              <a:defRPr/>
            </a:pPr>
            <a:fld id="{5D0ADBCC-C841-4340-B859-195FA974C156}" type="slidenum">
              <a:rPr lang="en-AU" sz="1200" smtClean="0"/>
              <a:pPr>
                <a:defRPr/>
              </a:pPr>
              <a:t>8</a:t>
            </a:fld>
            <a:endParaRPr lang="en-AU" sz="1200" dirty="0"/>
          </a:p>
        </p:txBody>
      </p:sp>
      <p:sp>
        <p:nvSpPr>
          <p:cNvPr id="7" name="TextBox 6"/>
          <p:cNvSpPr txBox="1"/>
          <p:nvPr/>
        </p:nvSpPr>
        <p:spPr>
          <a:xfrm>
            <a:off x="3109622" y="5052733"/>
            <a:ext cx="2232248" cy="1477328"/>
          </a:xfrm>
          <a:prstGeom prst="rect">
            <a:avLst/>
          </a:prstGeom>
          <a:noFill/>
        </p:spPr>
        <p:txBody>
          <a:bodyPr wrap="square" rtlCol="0">
            <a:spAutoFit/>
          </a:bodyPr>
          <a:lstStyle/>
          <a:p>
            <a:pPr marL="285750" indent="-285750">
              <a:buFont typeface="Arial" panose="020B0604020202020204" pitchFamily="34" charset="0"/>
              <a:buChar char="•"/>
            </a:pPr>
            <a:r>
              <a:rPr lang="en-AU" dirty="0"/>
              <a:t>No Limit </a:t>
            </a:r>
          </a:p>
          <a:p>
            <a:pPr marL="285750" indent="-285750">
              <a:buFont typeface="Arial" panose="020B0604020202020204" pitchFamily="34" charset="0"/>
              <a:buChar char="•"/>
            </a:pPr>
            <a:r>
              <a:rPr lang="en-AU" dirty="0"/>
              <a:t>60 Min</a:t>
            </a:r>
          </a:p>
          <a:p>
            <a:pPr marL="285750" indent="-285750">
              <a:buFont typeface="Arial" panose="020B0604020202020204" pitchFamily="34" charset="0"/>
              <a:buChar char="•"/>
            </a:pPr>
            <a:r>
              <a:rPr lang="en-AU" dirty="0"/>
              <a:t>30 Min</a:t>
            </a:r>
          </a:p>
          <a:p>
            <a:pPr marL="285750" indent="-285750">
              <a:buFont typeface="Arial" panose="020B0604020202020204" pitchFamily="34" charset="0"/>
              <a:buChar char="•"/>
            </a:pPr>
            <a:r>
              <a:rPr lang="en-AU" dirty="0"/>
              <a:t>15 Min</a:t>
            </a:r>
          </a:p>
          <a:p>
            <a:pPr marL="285750" indent="-285750">
              <a:buFont typeface="Arial" panose="020B0604020202020204" pitchFamily="34" charset="0"/>
              <a:buChar char="•"/>
            </a:pPr>
            <a:r>
              <a:rPr lang="en-AU" dirty="0"/>
              <a:t>No Work</a:t>
            </a:r>
          </a:p>
        </p:txBody>
      </p:sp>
      <p:sp>
        <p:nvSpPr>
          <p:cNvPr id="3" name="TextBox 2">
            <a:extLst>
              <a:ext uri="{FF2B5EF4-FFF2-40B4-BE49-F238E27FC236}">
                <a16:creationId xmlns:a16="http://schemas.microsoft.com/office/drawing/2014/main" id="{2D447766-0846-4D43-B54E-994B8841E2C5}"/>
              </a:ext>
            </a:extLst>
          </p:cNvPr>
          <p:cNvSpPr txBox="1"/>
          <p:nvPr/>
        </p:nvSpPr>
        <p:spPr>
          <a:xfrm>
            <a:off x="457200" y="4145280"/>
            <a:ext cx="8229600" cy="646331"/>
          </a:xfrm>
          <a:prstGeom prst="rect">
            <a:avLst/>
          </a:prstGeom>
          <a:noFill/>
        </p:spPr>
        <p:txBody>
          <a:bodyPr wrap="square" rtlCol="0">
            <a:spAutoFit/>
          </a:bodyPr>
          <a:lstStyle/>
          <a:p>
            <a:r>
              <a:rPr lang="en-US" dirty="0"/>
              <a:t>Choose an exposure time from the list below for each of </a:t>
            </a:r>
            <a:r>
              <a:rPr lang="en-US"/>
              <a:t>the scenarios based </a:t>
            </a:r>
            <a:r>
              <a:rPr lang="en-US" dirty="0"/>
              <a:t>only on each of the air temperatures in the table above.</a:t>
            </a:r>
            <a:endParaRPr lang="en-AU" dirty="0"/>
          </a:p>
        </p:txBody>
      </p:sp>
    </p:spTree>
    <p:extLst>
      <p:ext uri="{BB962C8B-B14F-4D97-AF65-F5344CB8AC3E}">
        <p14:creationId xmlns:p14="http://schemas.microsoft.com/office/powerpoint/2010/main" val="2239589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39348" y="235876"/>
            <a:ext cx="8641556" cy="1154774"/>
          </a:xfrm>
        </p:spPr>
        <p:txBody>
          <a:bodyPr>
            <a:normAutofit/>
          </a:bodyPr>
          <a:lstStyle/>
          <a:p>
            <a:pPr algn="ctr">
              <a:defRPr/>
            </a:pPr>
            <a:r>
              <a:rPr lang="en-US" dirty="0"/>
              <a:t>Group assessment exercise</a:t>
            </a:r>
            <a:br>
              <a:rPr lang="en-US" dirty="0"/>
            </a:br>
            <a:endParaRPr lang="en-US" dirty="0"/>
          </a:p>
        </p:txBody>
      </p:sp>
      <p:sp>
        <p:nvSpPr>
          <p:cNvPr id="66563" name="Rectangle 3"/>
          <p:cNvSpPr>
            <a:spLocks noGrp="1" noChangeArrowheads="1"/>
          </p:cNvSpPr>
          <p:nvPr>
            <p:ph idx="4294967295"/>
          </p:nvPr>
        </p:nvSpPr>
        <p:spPr>
          <a:xfrm>
            <a:off x="457200" y="1600200"/>
            <a:ext cx="8229600" cy="4525963"/>
          </a:xfrm>
          <a:prstGeom prst="rect">
            <a:avLst/>
          </a:prstGeom>
        </p:spPr>
        <p:txBody>
          <a:bodyPr>
            <a:normAutofit fontScale="92500" lnSpcReduction="10000"/>
          </a:bodyPr>
          <a:lstStyle/>
          <a:p>
            <a:r>
              <a:rPr lang="en-US" altLang="en-US" sz="2400" dirty="0"/>
              <a:t>Most often the single most used temperature to stop work is the air temperature or </a:t>
            </a:r>
            <a:r>
              <a:rPr lang="en-AU" altLang="en-US" sz="2400" dirty="0">
                <a:cs typeface="Times New Roman" panose="02020603050405020304" pitchFamily="18" charset="0"/>
              </a:rPr>
              <a:t>dry bulb.</a:t>
            </a:r>
          </a:p>
          <a:p>
            <a:r>
              <a:rPr lang="en-AU" altLang="en-US" sz="2400" dirty="0">
                <a:cs typeface="Times New Roman" panose="02020603050405020304" pitchFamily="18" charset="0"/>
              </a:rPr>
              <a:t> </a:t>
            </a:r>
            <a:endParaRPr lang="en-US" altLang="en-US" sz="2400" dirty="0">
              <a:cs typeface="Times New Roman" panose="02020603050405020304" pitchFamily="18" charset="0"/>
            </a:endParaRPr>
          </a:p>
          <a:p>
            <a:pPr lvl="1"/>
            <a:r>
              <a:rPr lang="en-US" altLang="en-US" sz="2400" dirty="0"/>
              <a:t>Let’s do some additional monitoring and </a:t>
            </a:r>
            <a:r>
              <a:rPr lang="en-US" altLang="en-US" sz="2400" dirty="0" err="1"/>
              <a:t>utilise</a:t>
            </a:r>
            <a:r>
              <a:rPr lang="en-US" altLang="en-US" sz="2400" dirty="0"/>
              <a:t> a Rational heat stress index such as ISO 7933 Predicted Heat Strain (PHS)</a:t>
            </a:r>
          </a:p>
          <a:p>
            <a:pPr lvl="1"/>
            <a:endParaRPr lang="en-US" altLang="en-US" sz="2400" dirty="0">
              <a:cs typeface="Times New Roman" panose="02020603050405020304" pitchFamily="18" charset="0"/>
            </a:endParaRPr>
          </a:p>
          <a:p>
            <a:pPr lvl="1"/>
            <a:r>
              <a:rPr lang="en-AU" altLang="en-US" sz="2400" dirty="0">
                <a:cs typeface="Times New Roman" panose="02020603050405020304" pitchFamily="18" charset="0"/>
              </a:rPr>
              <a:t>globe temperature, </a:t>
            </a:r>
            <a:endParaRPr lang="en-US" altLang="en-US" sz="2400" dirty="0">
              <a:cs typeface="Times New Roman" panose="02020603050405020304" pitchFamily="18" charset="0"/>
            </a:endParaRPr>
          </a:p>
          <a:p>
            <a:pPr lvl="1"/>
            <a:r>
              <a:rPr lang="en-AU" altLang="en-US" sz="2400" dirty="0">
                <a:cs typeface="Times New Roman" panose="02020603050405020304" pitchFamily="18" charset="0"/>
              </a:rPr>
              <a:t>air velocity, </a:t>
            </a:r>
            <a:endParaRPr lang="en-US" altLang="en-US" sz="2400" dirty="0">
              <a:cs typeface="Times New Roman" panose="02020603050405020304" pitchFamily="18" charset="0"/>
            </a:endParaRPr>
          </a:p>
          <a:p>
            <a:pPr lvl="1"/>
            <a:r>
              <a:rPr lang="en-AU" altLang="en-US" sz="2400" dirty="0">
                <a:cs typeface="Times New Roman" panose="02020603050405020304" pitchFamily="18" charset="0"/>
              </a:rPr>
              <a:t>humidity, </a:t>
            </a:r>
            <a:endParaRPr lang="en-US" altLang="en-US" sz="2400" dirty="0">
              <a:cs typeface="Times New Roman" panose="02020603050405020304" pitchFamily="18" charset="0"/>
            </a:endParaRPr>
          </a:p>
          <a:p>
            <a:pPr lvl="1"/>
            <a:r>
              <a:rPr lang="en-AU" altLang="en-US" sz="2400" dirty="0">
                <a:cs typeface="Times New Roman" panose="02020603050405020304" pitchFamily="18" charset="0"/>
              </a:rPr>
              <a:t>metabolic load</a:t>
            </a:r>
            <a:endParaRPr lang="en-US" altLang="en-US" sz="2400" dirty="0">
              <a:cs typeface="Times New Roman" panose="02020603050405020304" pitchFamily="18" charset="0"/>
            </a:endParaRPr>
          </a:p>
          <a:p>
            <a:pPr lvl="1"/>
            <a:r>
              <a:rPr lang="en-AU" altLang="en-US" sz="2400" dirty="0">
                <a:cs typeface="Times New Roman" panose="02020603050405020304" pitchFamily="18" charset="0"/>
              </a:rPr>
              <a:t>clothing, and</a:t>
            </a:r>
            <a:endParaRPr lang="en-US" altLang="en-US" sz="2400" dirty="0">
              <a:cs typeface="Times New Roman" panose="02020603050405020304" pitchFamily="18" charset="0"/>
            </a:endParaRPr>
          </a:p>
          <a:p>
            <a:pPr lvl="1"/>
            <a:r>
              <a:rPr lang="en-US" altLang="en-US" sz="2400" dirty="0">
                <a:cs typeface="Times New Roman" panose="02020603050405020304" pitchFamily="18" charset="0"/>
              </a:rPr>
              <a:t>posture.</a:t>
            </a:r>
          </a:p>
          <a:p>
            <a:pPr lvl="1"/>
            <a:endParaRPr lang="en-US" altLang="en-US" sz="2400" dirty="0">
              <a:cs typeface="Times New Roman" panose="02020603050405020304" pitchFamily="18" charset="0"/>
            </a:endParaRPr>
          </a:p>
          <a:p>
            <a:pPr lvl="1"/>
            <a:endParaRPr lang="en-US" altLang="en-US" sz="2400" dirty="0">
              <a:cs typeface="Times New Roman" panose="02020603050405020304" pitchFamily="18" charset="0"/>
            </a:endParaRPr>
          </a:p>
        </p:txBody>
      </p:sp>
    </p:spTree>
    <p:extLst>
      <p:ext uri="{BB962C8B-B14F-4D97-AF65-F5344CB8AC3E}">
        <p14:creationId xmlns:p14="http://schemas.microsoft.com/office/powerpoint/2010/main" val="95988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fade">
                                      <p:cBhvr>
                                        <p:cTn id="7" dur="500"/>
                                        <p:tgtEl>
                                          <p:spTgt spid="665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6563">
                                            <p:txEl>
                                              <p:pRg st="2" end="2"/>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6563">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66563">
                                            <p:txEl>
                                              <p:pRg st="5" end="5"/>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66563">
                                            <p:txEl>
                                              <p:pRg st="6" end="6"/>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66563">
                                            <p:txEl>
                                              <p:pRg st="7" end="7"/>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66563">
                                            <p:txEl>
                                              <p:pRg st="8" end="8"/>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6656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THUMBNAIL_REFRESH" val="1"/>
  <p:tag name="ARTICULATE_SLIDE_COUNT"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io Tinto group PowerPoint template">
  <a:themeElements>
    <a:clrScheme name="Rio Tinto">
      <a:dk1>
        <a:srgbClr val="000000"/>
      </a:dk1>
      <a:lt1>
        <a:sysClr val="window" lastClr="FFFFFF"/>
      </a:lt1>
      <a:dk2>
        <a:srgbClr val="B9B9B9"/>
      </a:dk2>
      <a:lt2>
        <a:srgbClr val="E60D2E"/>
      </a:lt2>
      <a:accent1>
        <a:srgbClr val="0384DB"/>
      </a:accent1>
      <a:accent2>
        <a:srgbClr val="2F9191"/>
      </a:accent2>
      <a:accent3>
        <a:srgbClr val="6F9F00"/>
      </a:accent3>
      <a:accent4>
        <a:srgbClr val="EE7700"/>
      </a:accent4>
      <a:accent5>
        <a:srgbClr val="B40436"/>
      </a:accent5>
      <a:accent6>
        <a:srgbClr val="6F1B91"/>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agenta">
      <a:srgbClr val="A11588"/>
    </a:custClr>
    <a:custClr name="Dark Green">
      <a:srgbClr val="009536"/>
    </a:custClr>
    <a:custClr name="Dark Blue">
      <a:srgbClr val="004F9A"/>
    </a:custClr>
    <a:custClr name="Plum">
      <a:srgbClr val="772432"/>
    </a:custClr>
    <a:custClr name="Navy">
      <a:srgbClr val="002C5F"/>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Magenta">
      <a:srgbClr val="A11588"/>
    </a:custClr>
    <a:custClr name="Dark Green">
      <a:srgbClr val="009536"/>
    </a:custClr>
    <a:custClr name="Dark Blue">
      <a:srgbClr val="004F9A"/>
    </a:custClr>
    <a:custClr name="Plum">
      <a:srgbClr val="772432"/>
    </a:custClr>
    <a:custClr name="Navy">
      <a:srgbClr val="002C5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Magenta">
      <a:srgbClr val="A11588"/>
    </a:custClr>
    <a:custClr name="Dark Green">
      <a:srgbClr val="009536"/>
    </a:custClr>
    <a:custClr name="Dark Blue">
      <a:srgbClr val="004F9A"/>
    </a:custClr>
    <a:custClr name="Plum">
      <a:srgbClr val="772432"/>
    </a:custClr>
    <a:custClr name="Navy">
      <a:srgbClr val="002C5F"/>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6409</TotalTime>
  <Words>1509</Words>
  <Application>Microsoft Office PowerPoint</Application>
  <PresentationFormat>On-screen Show (4:3)</PresentationFormat>
  <Paragraphs>233</Paragraphs>
  <Slides>33</Slides>
  <Notes>15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9" baseType="lpstr">
      <vt:lpstr>Arial</vt:lpstr>
      <vt:lpstr>Calibri</vt:lpstr>
      <vt:lpstr>Courier</vt:lpstr>
      <vt:lpstr>Times New Roman</vt:lpstr>
      <vt:lpstr>Rio Tinto group PowerPoint template</vt:lpstr>
      <vt:lpstr>Clip</vt:lpstr>
      <vt:lpstr>PowerPoint Presentation</vt:lpstr>
      <vt:lpstr>2013 Heat Stress Fatality</vt:lpstr>
      <vt:lpstr>One of the Coroner’s findings</vt:lpstr>
      <vt:lpstr>Key variables that must be considered</vt:lpstr>
      <vt:lpstr>Environmental Contributions to Heat Illness</vt:lpstr>
      <vt:lpstr>Personal Factors Which Influence Heat Illness</vt:lpstr>
      <vt:lpstr>So how far out can you be if you choose one temperature? </vt:lpstr>
      <vt:lpstr>Estimation Exercise</vt:lpstr>
      <vt:lpstr>Group assessment exercise </vt:lpstr>
      <vt:lpstr>ISO 7933 Predicted Heat Strain Program</vt:lpstr>
      <vt:lpstr>Output Example</vt:lpstr>
      <vt:lpstr>Scenario 1: Fruit Picker</vt:lpstr>
      <vt:lpstr>PHS Predicted Core temp </vt:lpstr>
      <vt:lpstr>Scenario 2</vt:lpstr>
      <vt:lpstr>PHS Predicted Core Temperature Graph</vt:lpstr>
      <vt:lpstr>Scenario 3</vt:lpstr>
      <vt:lpstr>PowerPoint Presentation</vt:lpstr>
      <vt:lpstr>Monitored Parameters</vt:lpstr>
      <vt:lpstr>PHS Calculation</vt:lpstr>
      <vt:lpstr>PHS Graph </vt:lpstr>
      <vt:lpstr>30 Minute Break in work environment</vt:lpstr>
      <vt:lpstr>30 Minute break in air conditioned room</vt:lpstr>
      <vt:lpstr>Back to Work after break</vt:lpstr>
      <vt:lpstr>30 Min Break after 60 minutes then back to work*</vt:lpstr>
      <vt:lpstr>Increased air flow</vt:lpstr>
      <vt:lpstr>Scenario 4</vt:lpstr>
      <vt:lpstr>Environmental parameters</vt:lpstr>
      <vt:lpstr>PowerPoint Presentation</vt:lpstr>
      <vt:lpstr>Increase airflow from 0.4 to 2m/s</vt:lpstr>
      <vt:lpstr>Break in a crib room for 15 Min</vt:lpstr>
      <vt:lpstr>Estimation Exercise. How did you go?</vt:lpstr>
      <vt:lpstr>What about heat stress indices?</vt:lpstr>
      <vt:lpstr>Can the Coroner’s recommendation be achieved?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Osborn</dc:creator>
  <cp:lastModifiedBy>Ross Di Corleto</cp:lastModifiedBy>
  <cp:revision>545</cp:revision>
  <dcterms:created xsi:type="dcterms:W3CDTF">2016-10-31T10:29:40Z</dcterms:created>
  <dcterms:modified xsi:type="dcterms:W3CDTF">2018-04-25T03:13:19Z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87BD7A0F-A657-4276-8BBA-76FF6011EEF4</vt:lpwstr>
  </property>
  <property fmtid="{D5CDD505-2E9C-101B-9397-08002B2CF9AE}" pid="3" name="ArticulatePath">
    <vt:lpwstr>2010_Rio Tinto_Group Template</vt:lpwstr>
  </property>
</Properties>
</file>